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82" r:id="rId4"/>
    <p:sldId id="280" r:id="rId5"/>
    <p:sldId id="291" r:id="rId6"/>
    <p:sldId id="300" r:id="rId7"/>
    <p:sldId id="281" r:id="rId8"/>
    <p:sldId id="292" r:id="rId9"/>
    <p:sldId id="283" r:id="rId10"/>
    <p:sldId id="296" r:id="rId11"/>
    <p:sldId id="294" r:id="rId12"/>
    <p:sldId id="295" r:id="rId13"/>
    <p:sldId id="298" r:id="rId14"/>
    <p:sldId id="299" r:id="rId15"/>
    <p:sldId id="297" r:id="rId16"/>
    <p:sldId id="293" r:id="rId17"/>
    <p:sldId id="284" r:id="rId18"/>
    <p:sldId id="285" r:id="rId19"/>
    <p:sldId id="286" r:id="rId20"/>
    <p:sldId id="28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7635" autoAdjust="0"/>
  </p:normalViewPr>
  <p:slideViewPr>
    <p:cSldViewPr snapToGrid="0">
      <p:cViewPr varScale="1">
        <p:scale>
          <a:sx n="89" d="100"/>
          <a:sy n="89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3877E-E932-4791-92D6-E0F804364E8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68C84-AFC5-4B9C-8321-CC861C79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do more than make content that looks like mashed together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8C84-AFC5-4B9C-8321-CC861C7904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do more than make content that looks like mashed together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8C84-AFC5-4B9C-8321-CC861C7904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8C84-AFC5-4B9C-8321-CC861C790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do more than make content that looks like mashed together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8C84-AFC5-4B9C-8321-CC861C7904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Mesh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Eicher</a:t>
            </a:r>
          </a:p>
          <a:p>
            <a:r>
              <a:rPr lang="en-US" dirty="0"/>
              <a:t>Jason Murray</a:t>
            </a:r>
          </a:p>
          <a:p>
            <a:r>
              <a:rPr lang="en-US" sz="1800" dirty="0"/>
              <a:t>12/6/17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Std</a:t>
            </a:r>
            <a:r>
              <a:rPr lang="en-US" dirty="0"/>
              <a:t>::vector&lt;vec3&gt; verts;</a:t>
            </a:r>
          </a:p>
          <a:p>
            <a:r>
              <a:rPr lang="en-US" dirty="0" err="1"/>
              <a:t>Std</a:t>
            </a:r>
            <a:r>
              <a:rPr lang="en-US" dirty="0"/>
              <a:t>:;vector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Mesh Structure</a:t>
            </a:r>
          </a:p>
        </p:txBody>
      </p:sp>
    </p:spTree>
    <p:extLst>
      <p:ext uri="{BB962C8B-B14F-4D97-AF65-F5344CB8AC3E}">
        <p14:creationId xmlns:p14="http://schemas.microsoft.com/office/powerpoint/2010/main" val="211817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868" y="1640184"/>
            <a:ext cx="11290532" cy="488138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mat4x4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localToModel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subdivisions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subdivisions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t * 2 * </a:t>
            </a:r>
            <a:r>
              <a:rPr lang="en-US" sz="2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radians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vert </a:t>
            </a:r>
            <a:r>
              <a:rPr lang="pt-BR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vec4(</a:t>
            </a:r>
            <a:r>
              <a:rPr lang="pt-BR" sz="28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(r), </a:t>
            </a:r>
            <a:r>
              <a:rPr lang="pt-BR" sz="28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(r), 0, 1</a:t>
            </a:r>
            <a:r>
              <a:rPr lang="pt-BR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verts.push_back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localToModel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vert);</a:t>
            </a:r>
          </a:p>
          <a:p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uvs.push_back(</a:t>
            </a:r>
            <a:r>
              <a:rPr lang="de-DE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vec2(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t, v</a:t>
            </a:r>
            <a:r>
              <a:rPr lang="de-DE" sz="28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Lets make rings!</a:t>
            </a:r>
          </a:p>
        </p:txBody>
      </p:sp>
      <p:pic>
        <p:nvPicPr>
          <p:cNvPr id="13314" name="Picture 2" descr="https://cdn.drawception.com/images/panels/2017/5-23/B8CXqaTArL-2.png">
            <a:extLst>
              <a:ext uri="{FF2B5EF4-FFF2-40B4-BE49-F238E27FC236}">
                <a16:creationId xmlns:a16="http://schemas.microsoft.com/office/drawing/2014/main" id="{F7B3B7AD-6D4F-4287-B560-19284AE2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C9"/>
              </a:clrFrom>
              <a:clrTo>
                <a:srgbClr val="FFFD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7" y="-84947"/>
            <a:ext cx="1815037" cy="15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1694B22-B66B-4DAD-AB91-6CECF56BCE68}"/>
              </a:ext>
            </a:extLst>
          </p:cNvPr>
          <p:cNvGrpSpPr/>
          <p:nvPr/>
        </p:nvGrpSpPr>
        <p:grpSpPr>
          <a:xfrm>
            <a:off x="9646297" y="2383972"/>
            <a:ext cx="2142930" cy="2141375"/>
            <a:chOff x="9646297" y="2383972"/>
            <a:chExt cx="2142930" cy="21413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78D1883-DD19-4388-A0FE-3353BA4DDA62}"/>
                </a:ext>
              </a:extLst>
            </p:cNvPr>
            <p:cNvSpPr/>
            <p:nvPr/>
          </p:nvSpPr>
          <p:spPr>
            <a:xfrm>
              <a:off x="9666514" y="2416629"/>
              <a:ext cx="2080726" cy="20807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6414C5-1FC1-480C-A2FF-77861AA485D7}"/>
                </a:ext>
              </a:extLst>
            </p:cNvPr>
            <p:cNvSpPr/>
            <p:nvPr/>
          </p:nvSpPr>
          <p:spPr>
            <a:xfrm>
              <a:off x="11723913" y="3456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8EF643-5861-47EB-AEF5-8549916CB6AD}"/>
                </a:ext>
              </a:extLst>
            </p:cNvPr>
            <p:cNvSpPr/>
            <p:nvPr/>
          </p:nvSpPr>
          <p:spPr>
            <a:xfrm>
              <a:off x="11503090" y="2806959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35910-17C7-49C2-9726-AC377886ECCE}"/>
                </a:ext>
              </a:extLst>
            </p:cNvPr>
            <p:cNvSpPr/>
            <p:nvPr/>
          </p:nvSpPr>
          <p:spPr>
            <a:xfrm>
              <a:off x="10674220" y="238397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5ADE96-023B-4EC4-B015-900260FBCA96}"/>
                </a:ext>
              </a:extLst>
            </p:cNvPr>
            <p:cNvSpPr/>
            <p:nvPr/>
          </p:nvSpPr>
          <p:spPr>
            <a:xfrm>
              <a:off x="10734867" y="446003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E94EBA-3482-4685-B17A-35C326AC5FA6}"/>
                </a:ext>
              </a:extLst>
            </p:cNvPr>
            <p:cNvSpPr/>
            <p:nvPr/>
          </p:nvSpPr>
          <p:spPr>
            <a:xfrm>
              <a:off x="9646297" y="346010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6CB807-5CC9-4109-A1D5-043EBAD2D2B2}"/>
                </a:ext>
              </a:extLst>
            </p:cNvPr>
            <p:cNvSpPr/>
            <p:nvPr/>
          </p:nvSpPr>
          <p:spPr>
            <a:xfrm>
              <a:off x="9944877" y="2694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2DE384-7299-4EE7-9B8A-5E7E5124D96F}"/>
                </a:ext>
              </a:extLst>
            </p:cNvPr>
            <p:cNvSpPr/>
            <p:nvPr/>
          </p:nvSpPr>
          <p:spPr>
            <a:xfrm>
              <a:off x="9926216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08BD96-C023-4BA7-8C50-18E7800E353D}"/>
                </a:ext>
              </a:extLst>
            </p:cNvPr>
            <p:cNvSpPr/>
            <p:nvPr/>
          </p:nvSpPr>
          <p:spPr>
            <a:xfrm>
              <a:off x="11419113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23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Lets make Bands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947C8-30FA-4C04-9F5E-E288D66B7730}"/>
              </a:ext>
            </a:extLst>
          </p:cNvPr>
          <p:cNvGrpSpPr/>
          <p:nvPr/>
        </p:nvGrpSpPr>
        <p:grpSpPr>
          <a:xfrm>
            <a:off x="3857502" y="1490522"/>
            <a:ext cx="4386943" cy="2453384"/>
            <a:chOff x="9646297" y="2383972"/>
            <a:chExt cx="2142930" cy="21413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35CB76-ACF7-4572-B8DA-59CD8003A8BA}"/>
                </a:ext>
              </a:extLst>
            </p:cNvPr>
            <p:cNvSpPr/>
            <p:nvPr/>
          </p:nvSpPr>
          <p:spPr>
            <a:xfrm>
              <a:off x="9666514" y="2416629"/>
              <a:ext cx="2080726" cy="20807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409065-D80E-4266-9B9D-50BEB414BD3F}"/>
                </a:ext>
              </a:extLst>
            </p:cNvPr>
            <p:cNvSpPr/>
            <p:nvPr/>
          </p:nvSpPr>
          <p:spPr>
            <a:xfrm>
              <a:off x="11723913" y="3456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4253C9-DC1B-4C38-8405-C3F27F2CCCBA}"/>
                </a:ext>
              </a:extLst>
            </p:cNvPr>
            <p:cNvSpPr/>
            <p:nvPr/>
          </p:nvSpPr>
          <p:spPr>
            <a:xfrm>
              <a:off x="11503090" y="2806959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689E72-E154-4D8D-87BA-83CF908B7A71}"/>
                </a:ext>
              </a:extLst>
            </p:cNvPr>
            <p:cNvSpPr/>
            <p:nvPr/>
          </p:nvSpPr>
          <p:spPr>
            <a:xfrm>
              <a:off x="10674220" y="238397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92202E-436E-44CD-99FF-85EB90B26605}"/>
                </a:ext>
              </a:extLst>
            </p:cNvPr>
            <p:cNvSpPr/>
            <p:nvPr/>
          </p:nvSpPr>
          <p:spPr>
            <a:xfrm>
              <a:off x="10734867" y="446003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6CD5BC-9E34-4848-B87A-FFB95DE4FC60}"/>
                </a:ext>
              </a:extLst>
            </p:cNvPr>
            <p:cNvSpPr/>
            <p:nvPr/>
          </p:nvSpPr>
          <p:spPr>
            <a:xfrm>
              <a:off x="9646297" y="346010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DD6EEE-F130-49EE-9E94-60118085DB53}"/>
                </a:ext>
              </a:extLst>
            </p:cNvPr>
            <p:cNvSpPr/>
            <p:nvPr/>
          </p:nvSpPr>
          <p:spPr>
            <a:xfrm>
              <a:off x="9944877" y="2694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7FD36E-A5F9-40A3-B48E-27E2FE8B65AF}"/>
                </a:ext>
              </a:extLst>
            </p:cNvPr>
            <p:cNvSpPr/>
            <p:nvPr/>
          </p:nvSpPr>
          <p:spPr>
            <a:xfrm>
              <a:off x="9926216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344456-E848-433C-9717-A09B23D4A00B}"/>
                </a:ext>
              </a:extLst>
            </p:cNvPr>
            <p:cNvSpPr/>
            <p:nvPr/>
          </p:nvSpPr>
          <p:spPr>
            <a:xfrm>
              <a:off x="11419113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124BC-4107-4645-8740-115FECB78268}"/>
              </a:ext>
            </a:extLst>
          </p:cNvPr>
          <p:cNvGrpSpPr/>
          <p:nvPr/>
        </p:nvGrpSpPr>
        <p:grpSpPr>
          <a:xfrm>
            <a:off x="3835218" y="2453524"/>
            <a:ext cx="4386943" cy="2453384"/>
            <a:chOff x="9646297" y="2383972"/>
            <a:chExt cx="2142930" cy="214137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7C2B9-4513-4F6E-AB28-EAF051782181}"/>
                </a:ext>
              </a:extLst>
            </p:cNvPr>
            <p:cNvSpPr/>
            <p:nvPr/>
          </p:nvSpPr>
          <p:spPr>
            <a:xfrm>
              <a:off x="9666514" y="2416629"/>
              <a:ext cx="2080726" cy="20807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08D1E0-1A54-4916-977C-978C9AB09CE9}"/>
                </a:ext>
              </a:extLst>
            </p:cNvPr>
            <p:cNvSpPr/>
            <p:nvPr/>
          </p:nvSpPr>
          <p:spPr>
            <a:xfrm>
              <a:off x="11723913" y="3456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8582DF-77AD-4C80-8231-6655863E8630}"/>
                </a:ext>
              </a:extLst>
            </p:cNvPr>
            <p:cNvSpPr/>
            <p:nvPr/>
          </p:nvSpPr>
          <p:spPr>
            <a:xfrm>
              <a:off x="11503090" y="2806959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15CF30-BEFC-40F6-8251-5E67E9BAC7C8}"/>
                </a:ext>
              </a:extLst>
            </p:cNvPr>
            <p:cNvSpPr/>
            <p:nvPr/>
          </p:nvSpPr>
          <p:spPr>
            <a:xfrm>
              <a:off x="10674220" y="238397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B6CA9C-C08E-4769-8787-0B9EB935165E}"/>
                </a:ext>
              </a:extLst>
            </p:cNvPr>
            <p:cNvSpPr/>
            <p:nvPr/>
          </p:nvSpPr>
          <p:spPr>
            <a:xfrm>
              <a:off x="10734867" y="446003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A0F06C-E240-4D71-8AB4-5D1FE04F4E5B}"/>
                </a:ext>
              </a:extLst>
            </p:cNvPr>
            <p:cNvSpPr/>
            <p:nvPr/>
          </p:nvSpPr>
          <p:spPr>
            <a:xfrm>
              <a:off x="9646297" y="346010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91CC4B-2B23-439A-B437-626F33EDE9E9}"/>
                </a:ext>
              </a:extLst>
            </p:cNvPr>
            <p:cNvSpPr/>
            <p:nvPr/>
          </p:nvSpPr>
          <p:spPr>
            <a:xfrm>
              <a:off x="9944877" y="2694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CB1BA-D71F-45B8-AA7F-5D33FA904D3D}"/>
                </a:ext>
              </a:extLst>
            </p:cNvPr>
            <p:cNvSpPr/>
            <p:nvPr/>
          </p:nvSpPr>
          <p:spPr>
            <a:xfrm>
              <a:off x="9926216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5BDC57-E811-4370-98AA-B442F92DE3DF}"/>
                </a:ext>
              </a:extLst>
            </p:cNvPr>
            <p:cNvSpPr/>
            <p:nvPr/>
          </p:nvSpPr>
          <p:spPr>
            <a:xfrm>
              <a:off x="11419113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235E0E-6C26-4499-BB6D-D182F18F5580}"/>
              </a:ext>
            </a:extLst>
          </p:cNvPr>
          <p:cNvSpPr txBox="1"/>
          <p:nvPr/>
        </p:nvSpPr>
        <p:spPr>
          <a:xfrm>
            <a:off x="5939552" y="34710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774861-A71D-4DB3-90BF-E953E693C04C}"/>
              </a:ext>
            </a:extLst>
          </p:cNvPr>
          <p:cNvSpPr txBox="1"/>
          <p:nvPr/>
        </p:nvSpPr>
        <p:spPr>
          <a:xfrm>
            <a:off x="6855462" y="313459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+ 1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B7A20-F37F-4D28-970F-366536E62D4E}"/>
              </a:ext>
            </a:extLst>
          </p:cNvPr>
          <p:cNvSpPr txBox="1"/>
          <p:nvPr/>
        </p:nvSpPr>
        <p:spPr>
          <a:xfrm>
            <a:off x="5884982" y="49122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AC3B9-1137-4DE2-9533-2F0132B5E12B}"/>
              </a:ext>
            </a:extLst>
          </p:cNvPr>
          <p:cNvSpPr txBox="1"/>
          <p:nvPr/>
        </p:nvSpPr>
        <p:spPr>
          <a:xfrm>
            <a:off x="7497334" y="455539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+ 1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D8400D-4A13-426C-B5D4-EF16F765E306}"/>
              </a:ext>
            </a:extLst>
          </p:cNvPr>
          <p:cNvSpPr/>
          <p:nvPr/>
        </p:nvSpPr>
        <p:spPr>
          <a:xfrm>
            <a:off x="6120882" y="3918857"/>
            <a:ext cx="1455575" cy="951723"/>
          </a:xfrm>
          <a:custGeom>
            <a:avLst/>
            <a:gdLst>
              <a:gd name="connsiteX0" fmla="*/ 27991 w 1380930"/>
              <a:gd name="connsiteY0" fmla="*/ 0 h 951723"/>
              <a:gd name="connsiteX1" fmla="*/ 0 w 1380930"/>
              <a:gd name="connsiteY1" fmla="*/ 951723 h 951723"/>
              <a:gd name="connsiteX2" fmla="*/ 1380930 w 1380930"/>
              <a:gd name="connsiteY2" fmla="*/ 606490 h 951723"/>
              <a:gd name="connsiteX3" fmla="*/ 27991 w 1380930"/>
              <a:gd name="connsiteY3" fmla="*/ 0 h 951723"/>
              <a:gd name="connsiteX0" fmla="*/ 27991 w 1455575"/>
              <a:gd name="connsiteY0" fmla="*/ 0 h 951723"/>
              <a:gd name="connsiteX1" fmla="*/ 0 w 1455575"/>
              <a:gd name="connsiteY1" fmla="*/ 951723 h 951723"/>
              <a:gd name="connsiteX2" fmla="*/ 1455575 w 1455575"/>
              <a:gd name="connsiteY2" fmla="*/ 606490 h 951723"/>
              <a:gd name="connsiteX3" fmla="*/ 27991 w 1455575"/>
              <a:gd name="connsiteY3" fmla="*/ 0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75" h="951723">
                <a:moveTo>
                  <a:pt x="27991" y="0"/>
                </a:moveTo>
                <a:lnTo>
                  <a:pt x="0" y="951723"/>
                </a:lnTo>
                <a:lnTo>
                  <a:pt x="1455575" y="606490"/>
                </a:lnTo>
                <a:lnTo>
                  <a:pt x="2799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1837A65-EAC7-412A-80EC-A53DE59E3EDA}"/>
              </a:ext>
            </a:extLst>
          </p:cNvPr>
          <p:cNvSpPr/>
          <p:nvPr/>
        </p:nvSpPr>
        <p:spPr>
          <a:xfrm>
            <a:off x="6139543" y="3545633"/>
            <a:ext cx="1418253" cy="979714"/>
          </a:xfrm>
          <a:custGeom>
            <a:avLst/>
            <a:gdLst>
              <a:gd name="connsiteX0" fmla="*/ 0 w 1380931"/>
              <a:gd name="connsiteY0" fmla="*/ 363894 h 979714"/>
              <a:gd name="connsiteX1" fmla="*/ 1380931 w 1380931"/>
              <a:gd name="connsiteY1" fmla="*/ 0 h 979714"/>
              <a:gd name="connsiteX2" fmla="*/ 1371600 w 1380931"/>
              <a:gd name="connsiteY2" fmla="*/ 979714 h 979714"/>
              <a:gd name="connsiteX3" fmla="*/ 0 w 1380931"/>
              <a:gd name="connsiteY3" fmla="*/ 363894 h 979714"/>
              <a:gd name="connsiteX0" fmla="*/ 0 w 1418253"/>
              <a:gd name="connsiteY0" fmla="*/ 373224 h 979714"/>
              <a:gd name="connsiteX1" fmla="*/ 1418253 w 1418253"/>
              <a:gd name="connsiteY1" fmla="*/ 0 h 979714"/>
              <a:gd name="connsiteX2" fmla="*/ 1408922 w 1418253"/>
              <a:gd name="connsiteY2" fmla="*/ 979714 h 979714"/>
              <a:gd name="connsiteX3" fmla="*/ 0 w 1418253"/>
              <a:gd name="connsiteY3" fmla="*/ 37322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53" h="979714">
                <a:moveTo>
                  <a:pt x="0" y="373224"/>
                </a:moveTo>
                <a:lnTo>
                  <a:pt x="1418253" y="0"/>
                </a:lnTo>
                <a:cubicBezTo>
                  <a:pt x="1415143" y="326571"/>
                  <a:pt x="1412032" y="653143"/>
                  <a:pt x="1408922" y="979714"/>
                </a:cubicBezTo>
                <a:lnTo>
                  <a:pt x="0" y="3732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92F9108-1CDF-44BD-90D4-E46C5C519A27}"/>
              </a:ext>
            </a:extLst>
          </p:cNvPr>
          <p:cNvSpPr/>
          <p:nvPr/>
        </p:nvSpPr>
        <p:spPr>
          <a:xfrm>
            <a:off x="7555257" y="3554963"/>
            <a:ext cx="627690" cy="951723"/>
          </a:xfrm>
          <a:custGeom>
            <a:avLst/>
            <a:gdLst>
              <a:gd name="connsiteX0" fmla="*/ 11870 w 627690"/>
              <a:gd name="connsiteY0" fmla="*/ 0 h 951723"/>
              <a:gd name="connsiteX1" fmla="*/ 627690 w 627690"/>
              <a:gd name="connsiteY1" fmla="*/ 186613 h 951723"/>
              <a:gd name="connsiteX2" fmla="*/ 2539 w 627690"/>
              <a:gd name="connsiteY2" fmla="*/ 951723 h 951723"/>
              <a:gd name="connsiteX3" fmla="*/ 11870 w 627690"/>
              <a:gd name="connsiteY3" fmla="*/ 0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690" h="951723">
                <a:moveTo>
                  <a:pt x="11870" y="0"/>
                </a:moveTo>
                <a:lnTo>
                  <a:pt x="627690" y="186613"/>
                </a:lnTo>
                <a:lnTo>
                  <a:pt x="2539" y="951723"/>
                </a:lnTo>
                <a:cubicBezTo>
                  <a:pt x="-571" y="634482"/>
                  <a:pt x="-3682" y="317241"/>
                  <a:pt x="1187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9928C19-D40B-417F-946D-8267CA8E3087}"/>
              </a:ext>
            </a:extLst>
          </p:cNvPr>
          <p:cNvSpPr/>
          <p:nvPr/>
        </p:nvSpPr>
        <p:spPr>
          <a:xfrm>
            <a:off x="7557796" y="2761862"/>
            <a:ext cx="634482" cy="1007706"/>
          </a:xfrm>
          <a:custGeom>
            <a:avLst/>
            <a:gdLst>
              <a:gd name="connsiteX0" fmla="*/ 634482 w 634482"/>
              <a:gd name="connsiteY0" fmla="*/ 0 h 933061"/>
              <a:gd name="connsiteX1" fmla="*/ 615820 w 634482"/>
              <a:gd name="connsiteY1" fmla="*/ 933061 h 933061"/>
              <a:gd name="connsiteX2" fmla="*/ 0 w 634482"/>
              <a:gd name="connsiteY2" fmla="*/ 793102 h 933061"/>
              <a:gd name="connsiteX3" fmla="*/ 9331 w 634482"/>
              <a:gd name="connsiteY3" fmla="*/ 774441 h 933061"/>
              <a:gd name="connsiteX4" fmla="*/ 9331 w 634482"/>
              <a:gd name="connsiteY4" fmla="*/ 774441 h 933061"/>
              <a:gd name="connsiteX5" fmla="*/ 634482 w 634482"/>
              <a:gd name="connsiteY5" fmla="*/ 0 h 933061"/>
              <a:gd name="connsiteX0" fmla="*/ 634482 w 634482"/>
              <a:gd name="connsiteY0" fmla="*/ 0 h 1007706"/>
              <a:gd name="connsiteX1" fmla="*/ 634481 w 634482"/>
              <a:gd name="connsiteY1" fmla="*/ 1007706 h 1007706"/>
              <a:gd name="connsiteX2" fmla="*/ 0 w 634482"/>
              <a:gd name="connsiteY2" fmla="*/ 793102 h 1007706"/>
              <a:gd name="connsiteX3" fmla="*/ 9331 w 634482"/>
              <a:gd name="connsiteY3" fmla="*/ 774441 h 1007706"/>
              <a:gd name="connsiteX4" fmla="*/ 9331 w 634482"/>
              <a:gd name="connsiteY4" fmla="*/ 774441 h 1007706"/>
              <a:gd name="connsiteX5" fmla="*/ 634482 w 634482"/>
              <a:gd name="connsiteY5" fmla="*/ 0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482" h="1007706">
                <a:moveTo>
                  <a:pt x="634482" y="0"/>
                </a:moveTo>
                <a:cubicBezTo>
                  <a:pt x="634482" y="335902"/>
                  <a:pt x="634481" y="671804"/>
                  <a:pt x="634481" y="1007706"/>
                </a:cubicBezTo>
                <a:lnTo>
                  <a:pt x="0" y="793102"/>
                </a:lnTo>
                <a:lnTo>
                  <a:pt x="9331" y="774441"/>
                </a:lnTo>
                <a:lnTo>
                  <a:pt x="9331" y="774441"/>
                </a:lnTo>
                <a:lnTo>
                  <a:pt x="6344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29F6E9-431E-4869-9851-A2F1E3A94AF2}"/>
              </a:ext>
            </a:extLst>
          </p:cNvPr>
          <p:cNvSpPr/>
          <p:nvPr/>
        </p:nvSpPr>
        <p:spPr>
          <a:xfrm>
            <a:off x="6046237" y="3826524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B617EE-716A-415E-8F3A-37DBE69A3EAC}"/>
              </a:ext>
            </a:extLst>
          </p:cNvPr>
          <p:cNvSpPr/>
          <p:nvPr/>
        </p:nvSpPr>
        <p:spPr>
          <a:xfrm>
            <a:off x="6027923" y="4751203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17103D-FA63-41F9-A2DA-64275D9A156A}"/>
              </a:ext>
            </a:extLst>
          </p:cNvPr>
          <p:cNvSpPr/>
          <p:nvPr/>
        </p:nvSpPr>
        <p:spPr>
          <a:xfrm>
            <a:off x="7423467" y="4446745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43C367-E936-4FCF-8E98-9B42A1DB567D}"/>
              </a:ext>
            </a:extLst>
          </p:cNvPr>
          <p:cNvSpPr/>
          <p:nvPr/>
        </p:nvSpPr>
        <p:spPr>
          <a:xfrm>
            <a:off x="7431117" y="3484371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50981E-F5BD-4C0F-9F23-459ABAB5FCBE}"/>
              </a:ext>
            </a:extLst>
          </p:cNvPr>
          <p:cNvSpPr/>
          <p:nvPr/>
        </p:nvSpPr>
        <p:spPr>
          <a:xfrm>
            <a:off x="8023110" y="3645472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FECF6E-0872-4D1D-AD43-6B09C8039116}"/>
              </a:ext>
            </a:extLst>
          </p:cNvPr>
          <p:cNvSpPr/>
          <p:nvPr/>
        </p:nvSpPr>
        <p:spPr>
          <a:xfrm>
            <a:off x="8052669" y="2679341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E4636-7AB0-4FDE-B885-18B32E8F10D5}"/>
              </a:ext>
            </a:extLst>
          </p:cNvPr>
          <p:cNvSpPr txBox="1"/>
          <p:nvPr/>
        </p:nvSpPr>
        <p:spPr>
          <a:xfrm>
            <a:off x="863871" y="2284042"/>
            <a:ext cx="28440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bottomEdge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Lets make Bands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947C8-30FA-4C04-9F5E-E288D66B7730}"/>
              </a:ext>
            </a:extLst>
          </p:cNvPr>
          <p:cNvGrpSpPr/>
          <p:nvPr/>
        </p:nvGrpSpPr>
        <p:grpSpPr>
          <a:xfrm>
            <a:off x="3857502" y="1490522"/>
            <a:ext cx="4386943" cy="2453384"/>
            <a:chOff x="9646297" y="2383972"/>
            <a:chExt cx="2142930" cy="21413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35CB76-ACF7-4572-B8DA-59CD8003A8BA}"/>
                </a:ext>
              </a:extLst>
            </p:cNvPr>
            <p:cNvSpPr/>
            <p:nvPr/>
          </p:nvSpPr>
          <p:spPr>
            <a:xfrm>
              <a:off x="9666514" y="2416629"/>
              <a:ext cx="2080726" cy="20807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409065-D80E-4266-9B9D-50BEB414BD3F}"/>
                </a:ext>
              </a:extLst>
            </p:cNvPr>
            <p:cNvSpPr/>
            <p:nvPr/>
          </p:nvSpPr>
          <p:spPr>
            <a:xfrm>
              <a:off x="11723913" y="3456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4253C9-DC1B-4C38-8405-C3F27F2CCCBA}"/>
                </a:ext>
              </a:extLst>
            </p:cNvPr>
            <p:cNvSpPr/>
            <p:nvPr/>
          </p:nvSpPr>
          <p:spPr>
            <a:xfrm>
              <a:off x="11503090" y="2806959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689E72-E154-4D8D-87BA-83CF908B7A71}"/>
                </a:ext>
              </a:extLst>
            </p:cNvPr>
            <p:cNvSpPr/>
            <p:nvPr/>
          </p:nvSpPr>
          <p:spPr>
            <a:xfrm>
              <a:off x="10674220" y="238397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92202E-436E-44CD-99FF-85EB90B26605}"/>
                </a:ext>
              </a:extLst>
            </p:cNvPr>
            <p:cNvSpPr/>
            <p:nvPr/>
          </p:nvSpPr>
          <p:spPr>
            <a:xfrm>
              <a:off x="10734867" y="446003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6CD5BC-9E34-4848-B87A-FFB95DE4FC60}"/>
                </a:ext>
              </a:extLst>
            </p:cNvPr>
            <p:cNvSpPr/>
            <p:nvPr/>
          </p:nvSpPr>
          <p:spPr>
            <a:xfrm>
              <a:off x="9646297" y="346010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DD6EEE-F130-49EE-9E94-60118085DB53}"/>
                </a:ext>
              </a:extLst>
            </p:cNvPr>
            <p:cNvSpPr/>
            <p:nvPr/>
          </p:nvSpPr>
          <p:spPr>
            <a:xfrm>
              <a:off x="9944877" y="2694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7FD36E-A5F9-40A3-B48E-27E2FE8B65AF}"/>
                </a:ext>
              </a:extLst>
            </p:cNvPr>
            <p:cNvSpPr/>
            <p:nvPr/>
          </p:nvSpPr>
          <p:spPr>
            <a:xfrm>
              <a:off x="9926216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344456-E848-433C-9717-A09B23D4A00B}"/>
                </a:ext>
              </a:extLst>
            </p:cNvPr>
            <p:cNvSpPr/>
            <p:nvPr/>
          </p:nvSpPr>
          <p:spPr>
            <a:xfrm>
              <a:off x="11419113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124BC-4107-4645-8740-115FECB78268}"/>
              </a:ext>
            </a:extLst>
          </p:cNvPr>
          <p:cNvGrpSpPr/>
          <p:nvPr/>
        </p:nvGrpSpPr>
        <p:grpSpPr>
          <a:xfrm>
            <a:off x="3835218" y="2453524"/>
            <a:ext cx="4386943" cy="2453384"/>
            <a:chOff x="9646297" y="2383972"/>
            <a:chExt cx="2142930" cy="214137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7C2B9-4513-4F6E-AB28-EAF051782181}"/>
                </a:ext>
              </a:extLst>
            </p:cNvPr>
            <p:cNvSpPr/>
            <p:nvPr/>
          </p:nvSpPr>
          <p:spPr>
            <a:xfrm>
              <a:off x="9666514" y="2416629"/>
              <a:ext cx="2080726" cy="20807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08D1E0-1A54-4916-977C-978C9AB09CE9}"/>
                </a:ext>
              </a:extLst>
            </p:cNvPr>
            <p:cNvSpPr/>
            <p:nvPr/>
          </p:nvSpPr>
          <p:spPr>
            <a:xfrm>
              <a:off x="11723913" y="3456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8582DF-77AD-4C80-8231-6655863E8630}"/>
                </a:ext>
              </a:extLst>
            </p:cNvPr>
            <p:cNvSpPr/>
            <p:nvPr/>
          </p:nvSpPr>
          <p:spPr>
            <a:xfrm>
              <a:off x="11503090" y="2806959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15CF30-BEFC-40F6-8251-5E67E9BAC7C8}"/>
                </a:ext>
              </a:extLst>
            </p:cNvPr>
            <p:cNvSpPr/>
            <p:nvPr/>
          </p:nvSpPr>
          <p:spPr>
            <a:xfrm>
              <a:off x="10674220" y="238397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B6CA9C-C08E-4769-8787-0B9EB935165E}"/>
                </a:ext>
              </a:extLst>
            </p:cNvPr>
            <p:cNvSpPr/>
            <p:nvPr/>
          </p:nvSpPr>
          <p:spPr>
            <a:xfrm>
              <a:off x="10734867" y="446003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A0F06C-E240-4D71-8AB4-5D1FE04F4E5B}"/>
                </a:ext>
              </a:extLst>
            </p:cNvPr>
            <p:cNvSpPr/>
            <p:nvPr/>
          </p:nvSpPr>
          <p:spPr>
            <a:xfrm>
              <a:off x="9646297" y="346010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91CC4B-2B23-439A-B437-626F33EDE9E9}"/>
                </a:ext>
              </a:extLst>
            </p:cNvPr>
            <p:cNvSpPr/>
            <p:nvPr/>
          </p:nvSpPr>
          <p:spPr>
            <a:xfrm>
              <a:off x="9944877" y="269499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CB1BA-D71F-45B8-AA7F-5D33FA904D3D}"/>
                </a:ext>
              </a:extLst>
            </p:cNvPr>
            <p:cNvSpPr/>
            <p:nvPr/>
          </p:nvSpPr>
          <p:spPr>
            <a:xfrm>
              <a:off x="9926216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5BDC57-E811-4370-98AA-B442F92DE3DF}"/>
                </a:ext>
              </a:extLst>
            </p:cNvPr>
            <p:cNvSpPr/>
            <p:nvPr/>
          </p:nvSpPr>
          <p:spPr>
            <a:xfrm>
              <a:off x="11419113" y="4141236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235E0E-6C26-4499-BB6D-D182F18F5580}"/>
              </a:ext>
            </a:extLst>
          </p:cNvPr>
          <p:cNvSpPr txBox="1"/>
          <p:nvPr/>
        </p:nvSpPr>
        <p:spPr>
          <a:xfrm>
            <a:off x="5537995" y="3424156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topEdge</a:t>
            </a:r>
            <a:r>
              <a:rPr lang="en-US" dirty="0"/>
              <a:t> +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774861-A71D-4DB3-90BF-E953E693C04C}"/>
              </a:ext>
            </a:extLst>
          </p:cNvPr>
          <p:cNvSpPr txBox="1"/>
          <p:nvPr/>
        </p:nvSpPr>
        <p:spPr>
          <a:xfrm>
            <a:off x="5974391" y="3106310"/>
            <a:ext cx="179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topEdge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B7A20-F37F-4D28-970F-366536E62D4E}"/>
              </a:ext>
            </a:extLst>
          </p:cNvPr>
          <p:cNvSpPr txBox="1"/>
          <p:nvPr/>
        </p:nvSpPr>
        <p:spPr>
          <a:xfrm>
            <a:off x="5884982" y="4912252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bottomEdge</a:t>
            </a:r>
            <a:r>
              <a:rPr lang="en-US" dirty="0"/>
              <a:t> +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AC3B9-1137-4DE2-9533-2F0132B5E12B}"/>
              </a:ext>
            </a:extLst>
          </p:cNvPr>
          <p:cNvSpPr txBox="1"/>
          <p:nvPr/>
        </p:nvSpPr>
        <p:spPr>
          <a:xfrm>
            <a:off x="7497334" y="4555392"/>
            <a:ext cx="24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bottomEdge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D8400D-4A13-426C-B5D4-EF16F765E306}"/>
              </a:ext>
            </a:extLst>
          </p:cNvPr>
          <p:cNvSpPr/>
          <p:nvPr/>
        </p:nvSpPr>
        <p:spPr>
          <a:xfrm>
            <a:off x="6120882" y="3918857"/>
            <a:ext cx="1455575" cy="951723"/>
          </a:xfrm>
          <a:custGeom>
            <a:avLst/>
            <a:gdLst>
              <a:gd name="connsiteX0" fmla="*/ 27991 w 1380930"/>
              <a:gd name="connsiteY0" fmla="*/ 0 h 951723"/>
              <a:gd name="connsiteX1" fmla="*/ 0 w 1380930"/>
              <a:gd name="connsiteY1" fmla="*/ 951723 h 951723"/>
              <a:gd name="connsiteX2" fmla="*/ 1380930 w 1380930"/>
              <a:gd name="connsiteY2" fmla="*/ 606490 h 951723"/>
              <a:gd name="connsiteX3" fmla="*/ 27991 w 1380930"/>
              <a:gd name="connsiteY3" fmla="*/ 0 h 951723"/>
              <a:gd name="connsiteX0" fmla="*/ 27991 w 1455575"/>
              <a:gd name="connsiteY0" fmla="*/ 0 h 951723"/>
              <a:gd name="connsiteX1" fmla="*/ 0 w 1455575"/>
              <a:gd name="connsiteY1" fmla="*/ 951723 h 951723"/>
              <a:gd name="connsiteX2" fmla="*/ 1455575 w 1455575"/>
              <a:gd name="connsiteY2" fmla="*/ 606490 h 951723"/>
              <a:gd name="connsiteX3" fmla="*/ 27991 w 1455575"/>
              <a:gd name="connsiteY3" fmla="*/ 0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75" h="951723">
                <a:moveTo>
                  <a:pt x="27991" y="0"/>
                </a:moveTo>
                <a:lnTo>
                  <a:pt x="0" y="951723"/>
                </a:lnTo>
                <a:lnTo>
                  <a:pt x="1455575" y="606490"/>
                </a:lnTo>
                <a:lnTo>
                  <a:pt x="2799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1837A65-EAC7-412A-80EC-A53DE59E3EDA}"/>
              </a:ext>
            </a:extLst>
          </p:cNvPr>
          <p:cNvSpPr/>
          <p:nvPr/>
        </p:nvSpPr>
        <p:spPr>
          <a:xfrm>
            <a:off x="6139543" y="3545633"/>
            <a:ext cx="1418253" cy="979714"/>
          </a:xfrm>
          <a:custGeom>
            <a:avLst/>
            <a:gdLst>
              <a:gd name="connsiteX0" fmla="*/ 0 w 1380931"/>
              <a:gd name="connsiteY0" fmla="*/ 363894 h 979714"/>
              <a:gd name="connsiteX1" fmla="*/ 1380931 w 1380931"/>
              <a:gd name="connsiteY1" fmla="*/ 0 h 979714"/>
              <a:gd name="connsiteX2" fmla="*/ 1371600 w 1380931"/>
              <a:gd name="connsiteY2" fmla="*/ 979714 h 979714"/>
              <a:gd name="connsiteX3" fmla="*/ 0 w 1380931"/>
              <a:gd name="connsiteY3" fmla="*/ 363894 h 979714"/>
              <a:gd name="connsiteX0" fmla="*/ 0 w 1418253"/>
              <a:gd name="connsiteY0" fmla="*/ 373224 h 979714"/>
              <a:gd name="connsiteX1" fmla="*/ 1418253 w 1418253"/>
              <a:gd name="connsiteY1" fmla="*/ 0 h 979714"/>
              <a:gd name="connsiteX2" fmla="*/ 1408922 w 1418253"/>
              <a:gd name="connsiteY2" fmla="*/ 979714 h 979714"/>
              <a:gd name="connsiteX3" fmla="*/ 0 w 1418253"/>
              <a:gd name="connsiteY3" fmla="*/ 37322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53" h="979714">
                <a:moveTo>
                  <a:pt x="0" y="373224"/>
                </a:moveTo>
                <a:lnTo>
                  <a:pt x="1418253" y="0"/>
                </a:lnTo>
                <a:cubicBezTo>
                  <a:pt x="1415143" y="326571"/>
                  <a:pt x="1412032" y="653143"/>
                  <a:pt x="1408922" y="979714"/>
                </a:cubicBezTo>
                <a:lnTo>
                  <a:pt x="0" y="3732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92F9108-1CDF-44BD-90D4-E46C5C519A27}"/>
              </a:ext>
            </a:extLst>
          </p:cNvPr>
          <p:cNvSpPr/>
          <p:nvPr/>
        </p:nvSpPr>
        <p:spPr>
          <a:xfrm>
            <a:off x="7555257" y="3554963"/>
            <a:ext cx="627690" cy="951723"/>
          </a:xfrm>
          <a:custGeom>
            <a:avLst/>
            <a:gdLst>
              <a:gd name="connsiteX0" fmla="*/ 11870 w 627690"/>
              <a:gd name="connsiteY0" fmla="*/ 0 h 951723"/>
              <a:gd name="connsiteX1" fmla="*/ 627690 w 627690"/>
              <a:gd name="connsiteY1" fmla="*/ 186613 h 951723"/>
              <a:gd name="connsiteX2" fmla="*/ 2539 w 627690"/>
              <a:gd name="connsiteY2" fmla="*/ 951723 h 951723"/>
              <a:gd name="connsiteX3" fmla="*/ 11870 w 627690"/>
              <a:gd name="connsiteY3" fmla="*/ 0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690" h="951723">
                <a:moveTo>
                  <a:pt x="11870" y="0"/>
                </a:moveTo>
                <a:lnTo>
                  <a:pt x="627690" y="186613"/>
                </a:lnTo>
                <a:lnTo>
                  <a:pt x="2539" y="951723"/>
                </a:lnTo>
                <a:cubicBezTo>
                  <a:pt x="-571" y="634482"/>
                  <a:pt x="-3682" y="317241"/>
                  <a:pt x="1187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9928C19-D40B-417F-946D-8267CA8E3087}"/>
              </a:ext>
            </a:extLst>
          </p:cNvPr>
          <p:cNvSpPr/>
          <p:nvPr/>
        </p:nvSpPr>
        <p:spPr>
          <a:xfrm>
            <a:off x="7557796" y="2761862"/>
            <a:ext cx="634482" cy="1007706"/>
          </a:xfrm>
          <a:custGeom>
            <a:avLst/>
            <a:gdLst>
              <a:gd name="connsiteX0" fmla="*/ 634482 w 634482"/>
              <a:gd name="connsiteY0" fmla="*/ 0 h 933061"/>
              <a:gd name="connsiteX1" fmla="*/ 615820 w 634482"/>
              <a:gd name="connsiteY1" fmla="*/ 933061 h 933061"/>
              <a:gd name="connsiteX2" fmla="*/ 0 w 634482"/>
              <a:gd name="connsiteY2" fmla="*/ 793102 h 933061"/>
              <a:gd name="connsiteX3" fmla="*/ 9331 w 634482"/>
              <a:gd name="connsiteY3" fmla="*/ 774441 h 933061"/>
              <a:gd name="connsiteX4" fmla="*/ 9331 w 634482"/>
              <a:gd name="connsiteY4" fmla="*/ 774441 h 933061"/>
              <a:gd name="connsiteX5" fmla="*/ 634482 w 634482"/>
              <a:gd name="connsiteY5" fmla="*/ 0 h 933061"/>
              <a:gd name="connsiteX0" fmla="*/ 634482 w 634482"/>
              <a:gd name="connsiteY0" fmla="*/ 0 h 1007706"/>
              <a:gd name="connsiteX1" fmla="*/ 634481 w 634482"/>
              <a:gd name="connsiteY1" fmla="*/ 1007706 h 1007706"/>
              <a:gd name="connsiteX2" fmla="*/ 0 w 634482"/>
              <a:gd name="connsiteY2" fmla="*/ 793102 h 1007706"/>
              <a:gd name="connsiteX3" fmla="*/ 9331 w 634482"/>
              <a:gd name="connsiteY3" fmla="*/ 774441 h 1007706"/>
              <a:gd name="connsiteX4" fmla="*/ 9331 w 634482"/>
              <a:gd name="connsiteY4" fmla="*/ 774441 h 1007706"/>
              <a:gd name="connsiteX5" fmla="*/ 634482 w 634482"/>
              <a:gd name="connsiteY5" fmla="*/ 0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482" h="1007706">
                <a:moveTo>
                  <a:pt x="634482" y="0"/>
                </a:moveTo>
                <a:cubicBezTo>
                  <a:pt x="634482" y="335902"/>
                  <a:pt x="634481" y="671804"/>
                  <a:pt x="634481" y="1007706"/>
                </a:cubicBezTo>
                <a:lnTo>
                  <a:pt x="0" y="793102"/>
                </a:lnTo>
                <a:lnTo>
                  <a:pt x="9331" y="774441"/>
                </a:lnTo>
                <a:lnTo>
                  <a:pt x="9331" y="774441"/>
                </a:lnTo>
                <a:lnTo>
                  <a:pt x="6344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29F6E9-431E-4869-9851-A2F1E3A94AF2}"/>
              </a:ext>
            </a:extLst>
          </p:cNvPr>
          <p:cNvSpPr/>
          <p:nvPr/>
        </p:nvSpPr>
        <p:spPr>
          <a:xfrm>
            <a:off x="6046237" y="3826524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B617EE-716A-415E-8F3A-37DBE69A3EAC}"/>
              </a:ext>
            </a:extLst>
          </p:cNvPr>
          <p:cNvSpPr/>
          <p:nvPr/>
        </p:nvSpPr>
        <p:spPr>
          <a:xfrm>
            <a:off x="6027923" y="4751203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17103D-FA63-41F9-A2DA-64275D9A156A}"/>
              </a:ext>
            </a:extLst>
          </p:cNvPr>
          <p:cNvSpPr/>
          <p:nvPr/>
        </p:nvSpPr>
        <p:spPr>
          <a:xfrm>
            <a:off x="7423467" y="4446745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43C367-E936-4FCF-8E98-9B42A1DB567D}"/>
              </a:ext>
            </a:extLst>
          </p:cNvPr>
          <p:cNvSpPr/>
          <p:nvPr/>
        </p:nvSpPr>
        <p:spPr>
          <a:xfrm>
            <a:off x="7431117" y="3484371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50981E-F5BD-4C0F-9F23-459ABAB5FCBE}"/>
              </a:ext>
            </a:extLst>
          </p:cNvPr>
          <p:cNvSpPr/>
          <p:nvPr/>
        </p:nvSpPr>
        <p:spPr>
          <a:xfrm>
            <a:off x="8023110" y="3645472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FECF6E-0872-4D1D-AD43-6B09C8039116}"/>
              </a:ext>
            </a:extLst>
          </p:cNvPr>
          <p:cNvSpPr/>
          <p:nvPr/>
        </p:nvSpPr>
        <p:spPr>
          <a:xfrm>
            <a:off x="8052669" y="2679341"/>
            <a:ext cx="205273" cy="1846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E4636-7AB0-4FDE-B885-18B32E8F10D5}"/>
              </a:ext>
            </a:extLst>
          </p:cNvPr>
          <p:cNvSpPr txBox="1"/>
          <p:nvPr/>
        </p:nvSpPr>
        <p:spPr>
          <a:xfrm>
            <a:off x="635598" y="1115124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AddBand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bottomEdge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numVerts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16344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New Slide drop down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Blank page (optional footer)</a:t>
            </a:r>
          </a:p>
          <a:p>
            <a:endParaRPr lang="en-US" dirty="0"/>
          </a:p>
          <a:p>
            <a:r>
              <a:rPr lang="en-US" dirty="0"/>
              <a:t>Note: You can always hide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blank part of the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choose “Format Background”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“Hide Background” checkbox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207866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New Slide drop down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Blank page (optional footer)</a:t>
            </a:r>
          </a:p>
          <a:p>
            <a:endParaRPr lang="en-US" dirty="0"/>
          </a:p>
          <a:p>
            <a:r>
              <a:rPr lang="en-US" dirty="0"/>
              <a:t>Note: You can always hide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blank part of the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choose “Format Background”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“Hide Background” checkbox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81616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New Slide drop down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Blank page (optional footer)</a:t>
            </a:r>
          </a:p>
          <a:p>
            <a:endParaRPr lang="en-US" dirty="0"/>
          </a:p>
          <a:p>
            <a:r>
              <a:rPr lang="en-US" dirty="0"/>
              <a:t>Note: You can always hide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blank part of the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choose “Format Background”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“Hide Background”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“Home-&gt;New Slide” drop down has choices</a:t>
            </a:r>
          </a:p>
        </p:txBody>
      </p:sp>
    </p:spTree>
    <p:extLst>
      <p:ext uri="{BB962C8B-B14F-4D97-AF65-F5344CB8AC3E}">
        <p14:creationId xmlns:p14="http://schemas.microsoft.com/office/powerpoint/2010/main" val="285315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701" y="1684421"/>
            <a:ext cx="9270556" cy="4881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 formatting of the slides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text large enough to read?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each slide aesthetically pleasing?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too much stuff on each slide?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anything annoying that should be removed?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enough interesting stuff?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 slides adding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Checklist for editing slides</a:t>
            </a:r>
          </a:p>
        </p:txBody>
      </p:sp>
    </p:spTree>
    <p:extLst>
      <p:ext uri="{BB962C8B-B14F-4D97-AF65-F5344CB8AC3E}">
        <p14:creationId xmlns:p14="http://schemas.microsoft.com/office/powerpoint/2010/main" val="236988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rid of noise, decoration, and </a:t>
            </a:r>
            <a:r>
              <a:rPr lang="en-US" dirty="0">
                <a:solidFill>
                  <a:schemeClr val="accent2"/>
                </a:solidFill>
              </a:rPr>
              <a:t>chart junk</a:t>
            </a:r>
          </a:p>
          <a:p>
            <a:r>
              <a:rPr lang="en-US" dirty="0"/>
              <a:t>The title should explain the point of the slide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086290" y="3449433"/>
            <a:ext cx="2241" cy="18431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67672" y="3449432"/>
            <a:ext cx="3" cy="18431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6287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6290" y="3449432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87488" y="3449432"/>
            <a:ext cx="7955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6408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70" y="53043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6472" y="52996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5660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1990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08298" y="3449432"/>
            <a:ext cx="2132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60787" y="3449432"/>
            <a:ext cx="15621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634065" y="3441984"/>
            <a:ext cx="11023" cy="18505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0424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762" y="34786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1795" y="45124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771" y="41943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6518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547" y="48606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86287" y="4975735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86287" y="4642653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287" y="4327012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86287" y="3982781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86287" y="3625626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2169846"/>
            <a:ext cx="5028482" cy="402278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620559" y="2298674"/>
            <a:ext cx="3858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candidates dropped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last six years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7748807" y="4771971"/>
            <a:ext cx="2694" cy="5277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220894" y="4983549"/>
            <a:ext cx="3113" cy="3168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41641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81762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80324" y="52925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13963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57635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8499" y="46262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155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13079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385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28499" y="36055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456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20894" y="48606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94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731189" y="3747838"/>
            <a:ext cx="844737" cy="248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73378" y="3975730"/>
            <a:ext cx="539701" cy="2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43111" y="5212208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13967" y="5216117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3062" y="5902515"/>
            <a:ext cx="5028482" cy="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0120"/>
              </p:ext>
            </p:extLst>
          </p:nvPr>
        </p:nvGraphicFramePr>
        <p:xfrm>
          <a:off x="833963" y="5952140"/>
          <a:ext cx="1811124" cy="22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4" imgW="6348960" imgH="786960" progId="Photoshop.Image.18">
                  <p:embed/>
                </p:oleObj>
              </mc:Choice>
              <mc:Fallback>
                <p:oleObj name="Image" r:id="rId4" imgW="6348960" imgH="786960" progId="Photoshop.Image.18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963" y="5952140"/>
                        <a:ext cx="1811124" cy="22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79784" y="59156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3062" y="2159457"/>
            <a:ext cx="5028482" cy="9006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3062" y="2344187"/>
            <a:ext cx="352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Applications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793062" y="3049297"/>
            <a:ext cx="5028482" cy="2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2" y="2159457"/>
            <a:ext cx="5029243" cy="402339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245914" y="3190217"/>
            <a:ext cx="216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Candidate Applications Per Year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86067" y="4233357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40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48070"/>
            <a:ext cx="4528337" cy="4638360"/>
          </a:xfrm>
        </p:spPr>
        <p:txBody>
          <a:bodyPr/>
          <a:lstStyle/>
          <a:p>
            <a:r>
              <a:rPr lang="en-US" sz="2800" dirty="0"/>
              <a:t>Use less ink</a:t>
            </a:r>
          </a:p>
          <a:p>
            <a:r>
              <a:rPr lang="en-US" sz="2800" dirty="0"/>
              <a:t>No chart junk</a:t>
            </a:r>
          </a:p>
          <a:p>
            <a:r>
              <a:rPr lang="en-US" sz="2800" dirty="0"/>
              <a:t>No gifs</a:t>
            </a:r>
          </a:p>
          <a:p>
            <a:r>
              <a:rPr lang="en-US" sz="2800" dirty="0"/>
              <a:t>No crowding</a:t>
            </a:r>
          </a:p>
          <a:p>
            <a:r>
              <a:rPr lang="en-US" sz="2800" dirty="0"/>
              <a:t>No walls of text</a:t>
            </a:r>
          </a:p>
          <a:p>
            <a:r>
              <a:rPr lang="en-US" sz="2800" dirty="0"/>
              <a:t>No decoration/background</a:t>
            </a:r>
          </a:p>
          <a:p>
            <a:r>
              <a:rPr lang="en-US" sz="2800" dirty="0"/>
              <a:t>Use one highlight color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48070"/>
            <a:ext cx="5391149" cy="4638360"/>
          </a:xfrm>
        </p:spPr>
        <p:txBody>
          <a:bodyPr>
            <a:normAutofit/>
          </a:bodyPr>
          <a:lstStyle/>
          <a:p>
            <a:r>
              <a:rPr lang="en-US" sz="2800" dirty="0"/>
              <a:t>Sentences as titles – So What?</a:t>
            </a:r>
          </a:p>
          <a:p>
            <a:r>
              <a:rPr lang="en-US" sz="2800" dirty="0"/>
              <a:t>Allow your slides to breathe</a:t>
            </a:r>
          </a:p>
          <a:p>
            <a:r>
              <a:rPr lang="en-US" sz="2800" dirty="0"/>
              <a:t>Fewer bullets or no bullets</a:t>
            </a:r>
          </a:p>
          <a:p>
            <a:r>
              <a:rPr lang="en-US" sz="2800" dirty="0"/>
              <a:t>Text appears as you talk about it</a:t>
            </a:r>
          </a:p>
          <a:p>
            <a:r>
              <a:rPr lang="en-US" sz="2800" dirty="0"/>
              <a:t>Interesting and relevant images</a:t>
            </a:r>
          </a:p>
          <a:p>
            <a:r>
              <a:rPr lang="en-US" sz="2800" dirty="0"/>
              <a:t>Aesthetically balance your slides</a:t>
            </a:r>
          </a:p>
          <a:p>
            <a:r>
              <a:rPr lang="en-US" sz="2800" dirty="0"/>
              <a:t>Consistency between all slides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PowerPoints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Mesh Generation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pictures</a:t>
            </a:r>
          </a:p>
          <a:p>
            <a:r>
              <a:rPr lang="en-US" dirty="0"/>
              <a:t>Code Conventions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Make Money!</a:t>
            </a:r>
          </a:p>
          <a:p>
            <a:r>
              <a:rPr lang="en-US" dirty="0"/>
              <a:t>Get bought out</a:t>
            </a:r>
          </a:p>
        </p:txBody>
      </p:sp>
      <p:sp>
        <p:nvSpPr>
          <p:cNvPr id="4" name="AutoShape 2" descr="Electronic-Arts-Logo.svg">
            <a:extLst>
              <a:ext uri="{FF2B5EF4-FFF2-40B4-BE49-F238E27FC236}">
                <a16:creationId xmlns:a16="http://schemas.microsoft.com/office/drawing/2014/main" id="{EE4C6872-80ED-4EC8-ACCE-3889E7190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Electronic-Arts-Logo.svg">
            <a:extLst>
              <a:ext uri="{FF2B5EF4-FFF2-40B4-BE49-F238E27FC236}">
                <a16:creationId xmlns:a16="http://schemas.microsoft.com/office/drawing/2014/main" id="{7501ED45-814D-4DF9-BACE-A6157326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25" y="5587068"/>
            <a:ext cx="595618" cy="5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67948"/>
            <a:ext cx="4528337" cy="4618482"/>
          </a:xfrm>
        </p:spPr>
        <p:txBody>
          <a:bodyPr/>
          <a:lstStyle/>
          <a:p>
            <a:r>
              <a:rPr lang="en-US" sz="2800" dirty="0"/>
              <a:t>Figure out your key message</a:t>
            </a:r>
          </a:p>
          <a:p>
            <a:r>
              <a:rPr lang="en-US" sz="2800" dirty="0"/>
              <a:t>Practice, practice, practice</a:t>
            </a:r>
          </a:p>
          <a:p>
            <a:r>
              <a:rPr lang="en-US" sz="2800" dirty="0"/>
              <a:t>Adapt to your audience</a:t>
            </a:r>
          </a:p>
          <a:p>
            <a:r>
              <a:rPr lang="en-US" sz="2800" dirty="0"/>
              <a:t>Empathize with the audience</a:t>
            </a:r>
          </a:p>
          <a:p>
            <a:r>
              <a:rPr lang="en-US" sz="2800" dirty="0"/>
              <a:t>Give a performance</a:t>
            </a:r>
          </a:p>
          <a:p>
            <a:r>
              <a:rPr lang="en-US" sz="2800" dirty="0"/>
              <a:t>Involve the audience</a:t>
            </a:r>
          </a:p>
          <a:p>
            <a:r>
              <a:rPr lang="en-US" sz="2800" dirty="0"/>
              <a:t>Show up early and test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67948"/>
            <a:ext cx="5391149" cy="4618482"/>
          </a:xfrm>
        </p:spPr>
        <p:txBody>
          <a:bodyPr>
            <a:normAutofit/>
          </a:bodyPr>
          <a:lstStyle/>
          <a:p>
            <a:r>
              <a:rPr lang="en-US" sz="2800" dirty="0"/>
              <a:t>Extinguish idiosyncrasies</a:t>
            </a:r>
          </a:p>
          <a:p>
            <a:r>
              <a:rPr lang="en-US" sz="2800" dirty="0"/>
              <a:t>Use repetition to make it stick</a:t>
            </a:r>
          </a:p>
          <a:p>
            <a:r>
              <a:rPr lang="en-US" sz="2800" dirty="0"/>
              <a:t>Be a storyteller</a:t>
            </a:r>
          </a:p>
          <a:p>
            <a:r>
              <a:rPr lang="en-US" sz="2800" dirty="0"/>
              <a:t>Vary your pacing and pitch</a:t>
            </a:r>
          </a:p>
          <a:p>
            <a:r>
              <a:rPr lang="en-US" sz="2800" dirty="0"/>
              <a:t>Show your excitement</a:t>
            </a:r>
          </a:p>
          <a:p>
            <a:r>
              <a:rPr lang="en-US" sz="2800" dirty="0"/>
              <a:t>End strong – stick the landing</a:t>
            </a:r>
          </a:p>
          <a:p>
            <a:r>
              <a:rPr lang="en-US" sz="2800" dirty="0"/>
              <a:t>Tell them what to remember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Delivery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Lego block approach only gets you so far</a:t>
            </a:r>
          </a:p>
        </p:txBody>
      </p:sp>
      <p:pic>
        <p:nvPicPr>
          <p:cNvPr id="6146" name="Picture 2" descr="https://i.ytimg.com/vi/LnBIUefCENY/maxresdefault.jpg">
            <a:extLst>
              <a:ext uri="{FF2B5EF4-FFF2-40B4-BE49-F238E27FC236}">
                <a16:creationId xmlns:a16="http://schemas.microsoft.com/office/drawing/2014/main" id="{08097497-421F-4569-8A5E-093B38AA0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5" y="1640184"/>
            <a:ext cx="7347721" cy="413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D95C115-33F3-4E9B-BB4C-18138F4C2C3A}"/>
              </a:ext>
            </a:extLst>
          </p:cNvPr>
          <p:cNvGrpSpPr/>
          <p:nvPr/>
        </p:nvGrpSpPr>
        <p:grpSpPr>
          <a:xfrm>
            <a:off x="4911752" y="3237460"/>
            <a:ext cx="1409350" cy="884511"/>
            <a:chOff x="4341303" y="2399398"/>
            <a:chExt cx="1409350" cy="88451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6ED824-29BB-45E9-9F81-BE26938F493D}"/>
                </a:ext>
              </a:extLst>
            </p:cNvPr>
            <p:cNvSpPr/>
            <p:nvPr/>
          </p:nvSpPr>
          <p:spPr>
            <a:xfrm>
              <a:off x="4341303" y="2608973"/>
              <a:ext cx="1409350" cy="6749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11B6D8-2423-440F-9D83-C911B73AAC0B}"/>
                </a:ext>
              </a:extLst>
            </p:cNvPr>
            <p:cNvSpPr/>
            <p:nvPr/>
          </p:nvSpPr>
          <p:spPr>
            <a:xfrm>
              <a:off x="5486402" y="2399398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E685A6-83E5-4952-BDFB-0A77854CAD55}"/>
                </a:ext>
              </a:extLst>
            </p:cNvPr>
            <p:cNvSpPr/>
            <p:nvPr/>
          </p:nvSpPr>
          <p:spPr>
            <a:xfrm>
              <a:off x="5050173" y="23993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A5AD25-9DA9-494D-922C-A46621F1BCC1}"/>
                </a:ext>
              </a:extLst>
            </p:cNvPr>
            <p:cNvSpPr/>
            <p:nvPr/>
          </p:nvSpPr>
          <p:spPr>
            <a:xfrm>
              <a:off x="4689446" y="23996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0EFDE1E-9CC5-47FB-B930-9C80104BE139}"/>
              </a:ext>
            </a:extLst>
          </p:cNvPr>
          <p:cNvGrpSpPr/>
          <p:nvPr/>
        </p:nvGrpSpPr>
        <p:grpSpPr>
          <a:xfrm>
            <a:off x="4207076" y="2761419"/>
            <a:ext cx="981511" cy="679360"/>
            <a:chOff x="4328720" y="2399399"/>
            <a:chExt cx="981511" cy="679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D8D8C3-DDCA-4B48-AF96-D3411506A923}"/>
                </a:ext>
              </a:extLst>
            </p:cNvPr>
            <p:cNvSpPr/>
            <p:nvPr/>
          </p:nvSpPr>
          <p:spPr>
            <a:xfrm>
              <a:off x="4328720" y="2608976"/>
              <a:ext cx="981511" cy="469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A07099-5877-41AB-80B1-AA736E76D602}"/>
                </a:ext>
              </a:extLst>
            </p:cNvPr>
            <p:cNvSpPr/>
            <p:nvPr/>
          </p:nvSpPr>
          <p:spPr>
            <a:xfrm>
              <a:off x="4328720" y="2399400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1E74A8-C596-48D2-A42E-38B633D09FF3}"/>
                </a:ext>
              </a:extLst>
            </p:cNvPr>
            <p:cNvSpPr/>
            <p:nvPr/>
          </p:nvSpPr>
          <p:spPr>
            <a:xfrm>
              <a:off x="5050173" y="23993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BE66ED-D378-448D-97DB-8BD88175AB98}"/>
                </a:ext>
              </a:extLst>
            </p:cNvPr>
            <p:cNvSpPr/>
            <p:nvPr/>
          </p:nvSpPr>
          <p:spPr>
            <a:xfrm>
              <a:off x="4689446" y="23996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89833E-BC1B-4D85-BA79-38A12B5F53B6}"/>
              </a:ext>
            </a:extLst>
          </p:cNvPr>
          <p:cNvGrpSpPr/>
          <p:nvPr/>
        </p:nvGrpSpPr>
        <p:grpSpPr>
          <a:xfrm>
            <a:off x="4519568" y="3932672"/>
            <a:ext cx="740327" cy="1450606"/>
            <a:chOff x="7876746" y="2744655"/>
            <a:chExt cx="740327" cy="1450606"/>
          </a:xfrm>
          <a:solidFill>
            <a:srgbClr val="C000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63DB81-908A-4B2A-ACDC-02D0ECF85C3D}"/>
                </a:ext>
              </a:extLst>
            </p:cNvPr>
            <p:cNvSpPr/>
            <p:nvPr/>
          </p:nvSpPr>
          <p:spPr>
            <a:xfrm>
              <a:off x="7876746" y="2948128"/>
              <a:ext cx="740327" cy="124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F6643-1B45-4F74-8140-27AF9A7861B1}"/>
                </a:ext>
              </a:extLst>
            </p:cNvPr>
            <p:cNvSpPr/>
            <p:nvPr/>
          </p:nvSpPr>
          <p:spPr>
            <a:xfrm>
              <a:off x="7876746" y="2744655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094EA9-BE4F-40F6-9671-5B143FC5A2E0}"/>
              </a:ext>
            </a:extLst>
          </p:cNvPr>
          <p:cNvGrpSpPr/>
          <p:nvPr/>
        </p:nvGrpSpPr>
        <p:grpSpPr>
          <a:xfrm>
            <a:off x="6651823" y="4584251"/>
            <a:ext cx="1522861" cy="519773"/>
            <a:chOff x="4328720" y="2399401"/>
            <a:chExt cx="1522861" cy="5197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DD917A-7BE4-42E6-A3D5-A9F91A770DEE}"/>
                </a:ext>
              </a:extLst>
            </p:cNvPr>
            <p:cNvSpPr/>
            <p:nvPr/>
          </p:nvSpPr>
          <p:spPr>
            <a:xfrm>
              <a:off x="4328720" y="2608976"/>
              <a:ext cx="1522861" cy="3101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4F92EF-A9B7-4CE4-9FA3-36E7D5A74675}"/>
                </a:ext>
              </a:extLst>
            </p:cNvPr>
            <p:cNvSpPr/>
            <p:nvPr/>
          </p:nvSpPr>
          <p:spPr>
            <a:xfrm>
              <a:off x="5599912" y="2399401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AF35C7-C23E-4BB2-9E47-67F27070BBBB}"/>
                </a:ext>
              </a:extLst>
            </p:cNvPr>
            <p:cNvSpPr/>
            <p:nvPr/>
          </p:nvSpPr>
          <p:spPr>
            <a:xfrm>
              <a:off x="5228182" y="2399401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D36D26-5B68-4E7B-8CCB-20F013FA5875}"/>
                </a:ext>
              </a:extLst>
            </p:cNvPr>
            <p:cNvSpPr/>
            <p:nvPr/>
          </p:nvSpPr>
          <p:spPr>
            <a:xfrm>
              <a:off x="4856452" y="2399401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919FD3-8689-4F77-A3CA-07675DE434E2}"/>
              </a:ext>
            </a:extLst>
          </p:cNvPr>
          <p:cNvGrpSpPr/>
          <p:nvPr/>
        </p:nvGrpSpPr>
        <p:grpSpPr>
          <a:xfrm>
            <a:off x="6039574" y="3904891"/>
            <a:ext cx="981511" cy="881357"/>
            <a:chOff x="4328720" y="2399399"/>
            <a:chExt cx="981511" cy="88135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089E3B-4EB0-4B83-84E8-9F0B199D8E3C}"/>
                </a:ext>
              </a:extLst>
            </p:cNvPr>
            <p:cNvSpPr/>
            <p:nvPr/>
          </p:nvSpPr>
          <p:spPr>
            <a:xfrm>
              <a:off x="4328720" y="2608976"/>
              <a:ext cx="981511" cy="671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EB812E-90CE-4A4E-8DF9-BC9B1076D090}"/>
                </a:ext>
              </a:extLst>
            </p:cNvPr>
            <p:cNvSpPr/>
            <p:nvPr/>
          </p:nvSpPr>
          <p:spPr>
            <a:xfrm>
              <a:off x="5050173" y="23993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D500BB-5407-405E-8E22-EBFC83C9D16E}"/>
                </a:ext>
              </a:extLst>
            </p:cNvPr>
            <p:cNvSpPr/>
            <p:nvPr/>
          </p:nvSpPr>
          <p:spPr>
            <a:xfrm>
              <a:off x="4689446" y="2399699"/>
              <a:ext cx="251669" cy="209575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F33C17F-7D43-43AB-ACDF-5CE7550A08E4}"/>
              </a:ext>
            </a:extLst>
          </p:cNvPr>
          <p:cNvSpPr txBox="1">
            <a:spLocks/>
          </p:cNvSpPr>
          <p:nvPr/>
        </p:nvSpPr>
        <p:spPr>
          <a:xfrm>
            <a:off x="3716843" y="5786091"/>
            <a:ext cx="5869960" cy="58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Lets make better bricks</a:t>
            </a:r>
          </a:p>
        </p:txBody>
      </p:sp>
    </p:spTree>
    <p:extLst>
      <p:ext uri="{BB962C8B-B14F-4D97-AF65-F5344CB8AC3E}">
        <p14:creationId xmlns:p14="http://schemas.microsoft.com/office/powerpoint/2010/main" val="23850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lated image">
            <a:extLst>
              <a:ext uri="{FF2B5EF4-FFF2-40B4-BE49-F238E27FC236}">
                <a16:creationId xmlns:a16="http://schemas.microsoft.com/office/drawing/2014/main" id="{76CF1965-683E-477D-9D6F-D45E057F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30" y="1903146"/>
            <a:ext cx="7780439" cy="43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4D8041-EFD6-43FA-B45B-A12F90D220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We are good at seeing patterns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Procedural content generation ≠ blended copy-paste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F33C17F-7D43-43AB-ACDF-5CE7550A08E4}"/>
              </a:ext>
            </a:extLst>
          </p:cNvPr>
          <p:cNvSpPr txBox="1">
            <a:spLocks/>
          </p:cNvSpPr>
          <p:nvPr/>
        </p:nvSpPr>
        <p:spPr>
          <a:xfrm>
            <a:off x="3716843" y="5786091"/>
            <a:ext cx="5869960" cy="58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do better</a:t>
            </a:r>
          </a:p>
        </p:txBody>
      </p:sp>
      <p:pic>
        <p:nvPicPr>
          <p:cNvPr id="8194" name="Picture 2" descr="Image result for speedtree">
            <a:extLst>
              <a:ext uri="{FF2B5EF4-FFF2-40B4-BE49-F238E27FC236}">
                <a16:creationId xmlns:a16="http://schemas.microsoft.com/office/drawing/2014/main" id="{23E05215-FD8B-409D-8380-A546DA3D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73" y="1990887"/>
            <a:ext cx="3110837" cy="37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inecraft tree">
            <a:extLst>
              <a:ext uri="{FF2B5EF4-FFF2-40B4-BE49-F238E27FC236}">
                <a16:creationId xmlns:a16="http://schemas.microsoft.com/office/drawing/2014/main" id="{3254DD70-6C6C-4581-9793-FFF8F988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4" y="2516889"/>
            <a:ext cx="4914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2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dirty="0" err="1"/>
              <a:t>uniquness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Why Procedural Mesh </a:t>
            </a:r>
            <a:r>
              <a:rPr lang="en-US" dirty="0" err="1"/>
              <a:t>Genration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Procedural mesh generation can add that final touch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B1F84-DB74-4136-8CF1-6E9F424F9140}"/>
              </a:ext>
            </a:extLst>
          </p:cNvPr>
          <p:cNvSpPr/>
          <p:nvPr/>
        </p:nvSpPr>
        <p:spPr>
          <a:xfrm>
            <a:off x="1987420" y="1744824"/>
            <a:ext cx="8602825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There are many New Slide drop down versions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Section (optional footer)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204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Conventions I will assume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95E3F4-765D-441A-B9CC-39F4BF42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31" y="1640184"/>
            <a:ext cx="10576399" cy="4881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iterations;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[0,1] increasing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iterations;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compliment of t, [0,1] decreasing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1 - 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D9E6BC-C77A-4ED3-9911-74C4FC9B6F6C}"/>
              </a:ext>
            </a:extLst>
          </p:cNvPr>
          <p:cNvSpPr/>
          <p:nvPr/>
        </p:nvSpPr>
        <p:spPr>
          <a:xfrm>
            <a:off x="3844031" y="3293616"/>
            <a:ext cx="381741" cy="648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3A8B5-F622-4A5B-BEF8-7F7054B244A1}"/>
              </a:ext>
            </a:extLst>
          </p:cNvPr>
          <p:cNvSpPr/>
          <p:nvPr/>
        </p:nvSpPr>
        <p:spPr>
          <a:xfrm>
            <a:off x="3844030" y="4971204"/>
            <a:ext cx="621438" cy="623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080" y="1614530"/>
            <a:ext cx="11643920" cy="4881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0, 0, 0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0, 1, 0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1, 1, 1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/* Translate &lt;- Rotate &lt;- Scale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mat4x4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55772-7F7F-4E89-97CA-FE603C5B0B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2731" y="286630"/>
            <a:ext cx="10981189" cy="1353554"/>
          </a:xfrm>
        </p:spPr>
        <p:txBody>
          <a:bodyPr>
            <a:normAutofit/>
          </a:bodyPr>
          <a:lstStyle/>
          <a:p>
            <a:r>
              <a:rPr lang="en-US" dirty="0"/>
              <a:t>Linear Transformation Refresher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6F9C4C-103C-4936-A931-105E1A09587C}"/>
              </a:ext>
            </a:extLst>
          </p:cNvPr>
          <p:cNvSpPr/>
          <p:nvPr/>
        </p:nvSpPr>
        <p:spPr>
          <a:xfrm>
            <a:off x="1519561" y="5082029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0FEABF-C269-499B-B45E-5BEB3E2AF62D}"/>
              </a:ext>
            </a:extLst>
          </p:cNvPr>
          <p:cNvSpPr/>
          <p:nvPr/>
        </p:nvSpPr>
        <p:spPr>
          <a:xfrm>
            <a:off x="1519561" y="5656555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544839-3662-4E1A-84B2-20577BBDDD55}"/>
              </a:ext>
            </a:extLst>
          </p:cNvPr>
          <p:cNvSpPr/>
          <p:nvPr/>
        </p:nvSpPr>
        <p:spPr>
          <a:xfrm>
            <a:off x="1519561" y="4507503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9B6C8D-7D16-437C-8F26-B4DB641BB33C}"/>
              </a:ext>
            </a:extLst>
          </p:cNvPr>
          <p:cNvSpPr/>
          <p:nvPr/>
        </p:nvSpPr>
        <p:spPr>
          <a:xfrm rot="16200000">
            <a:off x="6744809" y="4125763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2DBDA9-9CD9-4551-9BD9-CD13C816736B}"/>
              </a:ext>
            </a:extLst>
          </p:cNvPr>
          <p:cNvSpPr/>
          <p:nvPr/>
        </p:nvSpPr>
        <p:spPr>
          <a:xfrm rot="16200000">
            <a:off x="2140894" y="4125761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461164-69CB-4291-925A-C951D9836B11}"/>
              </a:ext>
            </a:extLst>
          </p:cNvPr>
          <p:cNvSpPr/>
          <p:nvPr/>
        </p:nvSpPr>
        <p:spPr>
          <a:xfrm rot="16200000">
            <a:off x="4670303" y="4125762"/>
            <a:ext cx="763480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8AD607-8E5E-46F1-A0CA-8A0750DDCBB3}"/>
              </a:ext>
            </a:extLst>
          </p:cNvPr>
          <p:cNvSpPr/>
          <p:nvPr/>
        </p:nvSpPr>
        <p:spPr>
          <a:xfrm>
            <a:off x="2383671" y="4405581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483D8B"/>
                </a:solidFill>
                <a:latin typeface="Consolas" panose="020B0609020204030204" pitchFamily="49" charset="0"/>
              </a:rPr>
              <a:t>Trans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(pos) </a:t>
            </a:r>
            <a:r>
              <a:rPr lang="fr-FR" sz="3200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70AA7-4EBA-4664-A842-17ED5CE1AAD0}"/>
              </a:ext>
            </a:extLst>
          </p:cNvPr>
          <p:cNvSpPr/>
          <p:nvPr/>
        </p:nvSpPr>
        <p:spPr>
          <a:xfrm>
            <a:off x="2383671" y="4848031"/>
            <a:ext cx="9225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>
                <a:solidFill>
                  <a:srgbClr val="008B8B"/>
                </a:solidFill>
                <a:latin typeface="Consolas" panose="020B0609020204030204" pitchFamily="49" charset="0"/>
              </a:rPr>
              <a:t>Quaternion</a:t>
            </a:r>
            <a:r>
              <a:rPr lang="fr-F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3200" dirty="0" err="1">
                <a:solidFill>
                  <a:srgbClr val="556B2F"/>
                </a:solidFill>
                <a:latin typeface="Consolas" panose="020B0609020204030204" pitchFamily="49" charset="0"/>
              </a:rPr>
              <a:t>LookAt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3200" dirty="0">
                <a:solidFill>
                  <a:srgbClr val="008B8B"/>
                </a:solidFill>
                <a:latin typeface="Consolas" panose="020B0609020204030204" pitchFamily="49" charset="0"/>
              </a:rPr>
              <a:t>vec3(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0, 1, 0</a:t>
            </a:r>
            <a:r>
              <a:rPr lang="fr-FR" sz="3200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68517A-3749-42B4-B8D7-6C628E36A21C}"/>
              </a:ext>
            </a:extLst>
          </p:cNvPr>
          <p:cNvSpPr/>
          <p:nvPr/>
        </p:nvSpPr>
        <p:spPr>
          <a:xfrm>
            <a:off x="2383670" y="5290481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Scale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fr-FR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9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3" grpId="0" animBg="1"/>
      <p:bldP spid="14" grpId="0" animBg="1"/>
      <p:bldP spid="14" grpId="1" animBg="1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853</Words>
  <Application>Microsoft Office PowerPoint</Application>
  <PresentationFormat>Widescreen</PresentationFormat>
  <Paragraphs>181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Consolas</vt:lpstr>
      <vt:lpstr>Office Theme</vt:lpstr>
      <vt:lpstr>Image</vt:lpstr>
      <vt:lpstr>Procedural Mesh Generation</vt:lpstr>
      <vt:lpstr>Procedural Mesh Generation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Christopher</cp:lastModifiedBy>
  <cp:revision>46</cp:revision>
  <dcterms:created xsi:type="dcterms:W3CDTF">2017-03-23T22:38:01Z</dcterms:created>
  <dcterms:modified xsi:type="dcterms:W3CDTF">2017-12-07T22:51:41Z</dcterms:modified>
</cp:coreProperties>
</file>