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3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4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524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4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87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6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10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6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6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7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8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1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788BC-7823-44A9-8FCA-FCBF33042E85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C97312-D3DD-4AED-8EAE-5ABA25B3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1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Monitoring and Conservation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advisor: Dr.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8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</a:t>
            </a:r>
          </a:p>
          <a:p>
            <a:r>
              <a:rPr lang="en-US" dirty="0" smtClean="0"/>
              <a:t>Raspberry-Pi</a:t>
            </a:r>
          </a:p>
          <a:p>
            <a:r>
              <a:rPr lang="en-US" dirty="0" smtClean="0"/>
              <a:t>Time Series</a:t>
            </a:r>
          </a:p>
          <a:p>
            <a:r>
              <a:rPr lang="en-US" dirty="0" smtClean="0"/>
              <a:t>Java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6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39885" y="-7946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044235"/>
              </p:ext>
            </p:extLst>
          </p:nvPr>
        </p:nvGraphicFramePr>
        <p:xfrm>
          <a:off x="3439885" y="-794657"/>
          <a:ext cx="3724275" cy="706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3720330" imgH="7070695" progId="Visio.Drawing.11">
                  <p:embed/>
                </p:oleObj>
              </mc:Choice>
              <mc:Fallback>
                <p:oleObj name="Visio" r:id="rId3" imgW="3720330" imgH="707069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885" y="-794657"/>
                        <a:ext cx="3724275" cy="706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89514" y="6272893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Sub-system Interconnections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4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Customizable Micro-processor</a:t>
            </a:r>
          </a:p>
          <a:p>
            <a:r>
              <a:rPr lang="en-US" dirty="0" smtClean="0"/>
              <a:t>Comes in Credit-Card Sizes</a:t>
            </a:r>
          </a:p>
          <a:p>
            <a:r>
              <a:rPr lang="en-US" dirty="0" smtClean="0"/>
              <a:t>Digital Input and Output pins, 54 in count</a:t>
            </a:r>
          </a:p>
          <a:p>
            <a:r>
              <a:rPr lang="en-US" dirty="0" smtClean="0"/>
              <a:t>Analog Input and Output pins, 16 in count</a:t>
            </a:r>
          </a:p>
          <a:p>
            <a:r>
              <a:rPr lang="en-US" dirty="0" smtClean="0"/>
              <a:t>16 MHz CPU</a:t>
            </a:r>
          </a:p>
          <a:p>
            <a:r>
              <a:rPr lang="en-US" dirty="0" smtClean="0"/>
              <a:t>128 Kb Flash Memory</a:t>
            </a:r>
          </a:p>
          <a:p>
            <a:r>
              <a:rPr lang="en-US" dirty="0" smtClean="0"/>
              <a:t>Can run using 5 volts DC (or USB)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9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Raspberry-PI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on a chip</a:t>
            </a:r>
          </a:p>
          <a:p>
            <a:r>
              <a:rPr lang="en-US" dirty="0" smtClean="0"/>
              <a:t>Also comes in Credit-Card Size</a:t>
            </a:r>
          </a:p>
          <a:p>
            <a:r>
              <a:rPr lang="en-US" dirty="0" smtClean="0"/>
              <a:t>Contains almost same computing functionalities as a PC</a:t>
            </a:r>
          </a:p>
          <a:p>
            <a:r>
              <a:rPr lang="en-US" dirty="0" smtClean="0"/>
              <a:t>Runs on Linux based System </a:t>
            </a:r>
          </a:p>
          <a:p>
            <a:r>
              <a:rPr lang="en-US" dirty="0" smtClean="0"/>
              <a:t>Has General Purpose Input Output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3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of Java 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Bill Calculation, With K-Electric Slab</a:t>
            </a:r>
          </a:p>
          <a:p>
            <a:r>
              <a:rPr lang="en-US" dirty="0" smtClean="0"/>
              <a:t>Visualization of Data</a:t>
            </a:r>
          </a:p>
          <a:p>
            <a:r>
              <a:rPr lang="en-US" dirty="0" smtClean="0"/>
              <a:t>Report Generation</a:t>
            </a:r>
          </a:p>
          <a:p>
            <a:r>
              <a:rPr lang="en-US" dirty="0" smtClean="0"/>
              <a:t>Interaction with the user, such as inputting budget for prediction interception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of Java 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user-given variables</a:t>
            </a:r>
          </a:p>
          <a:p>
            <a:r>
              <a:rPr lang="en-US" dirty="0" smtClean="0"/>
              <a:t>Catches Data from Python Pico</a:t>
            </a:r>
          </a:p>
          <a:p>
            <a:r>
              <a:rPr lang="en-US" dirty="0" smtClean="0"/>
              <a:t>Throws Data to the Python Pico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42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Time Series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Time-Based Series</a:t>
            </a:r>
          </a:p>
          <a:p>
            <a:r>
              <a:rPr lang="en-US" dirty="0" smtClean="0"/>
              <a:t>Autoregressive Integrated Moving Average model (ARIMA)</a:t>
            </a:r>
          </a:p>
          <a:p>
            <a:r>
              <a:rPr lang="en-US" dirty="0" smtClean="0"/>
              <a:t>Calculation of Up-coming data using Historical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8829" y="6235338"/>
            <a:ext cx="263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	End	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3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Aamir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	BESE-067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Masood			BESE-044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0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Design and 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2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Individual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and 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the electrical load for subjected devices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and intercept future load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Composition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User Interface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Time Series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Raspberry-Pi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9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Pico Server; Session independent variables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Script; Data visualization and Report Generation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Script; Data comparison between loads and small calculations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9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14" y="1270000"/>
            <a:ext cx="5514286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8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Data 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20" y="1328057"/>
            <a:ext cx="4458165" cy="515257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342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635</TotalTime>
  <Words>244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Wingdings 3</vt:lpstr>
      <vt:lpstr>Facet</vt:lpstr>
      <vt:lpstr>Visio</vt:lpstr>
      <vt:lpstr>Electricity Monitoring and Conservation</vt:lpstr>
      <vt:lpstr>Team Members</vt:lpstr>
      <vt:lpstr>Individual Roles</vt:lpstr>
      <vt:lpstr>Individual Role</vt:lpstr>
      <vt:lpstr>Project Scope</vt:lpstr>
      <vt:lpstr>Project Composition</vt:lpstr>
      <vt:lpstr>Web UI</vt:lpstr>
      <vt:lpstr>System Architecture</vt:lpstr>
      <vt:lpstr>Overall Data Flow</vt:lpstr>
      <vt:lpstr>Technologies Used</vt:lpstr>
      <vt:lpstr>PowerPoint Presentation</vt:lpstr>
      <vt:lpstr>Arduino</vt:lpstr>
      <vt:lpstr>Raspberry-PI</vt:lpstr>
      <vt:lpstr>Role of Java Script</vt:lpstr>
      <vt:lpstr>Role of Java Script</vt:lpstr>
      <vt:lpstr>Python Time Series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Monitoring and Conservation</dc:title>
  <dc:creator>Grudger</dc:creator>
  <cp:lastModifiedBy>Grudger</cp:lastModifiedBy>
  <cp:revision>11</cp:revision>
  <dcterms:created xsi:type="dcterms:W3CDTF">2016-11-27T15:33:06Z</dcterms:created>
  <dcterms:modified xsi:type="dcterms:W3CDTF">2016-11-28T02:09:25Z</dcterms:modified>
</cp:coreProperties>
</file>