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1" r:id="rId5"/>
    <p:sldId id="262" r:id="rId6"/>
    <p:sldId id="259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dk14042004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D96C-1373-206D-9C83-E5E35ED34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Restaurant Reviews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2A72E-E690-21C8-21AF-0DB08C0A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962400"/>
            <a:ext cx="7197726" cy="2421464"/>
          </a:xfrm>
        </p:spPr>
        <p:txBody>
          <a:bodyPr>
            <a:normAutofit/>
          </a:bodyPr>
          <a:lstStyle/>
          <a:p>
            <a:r>
              <a:rPr lang="en-IN" dirty="0"/>
              <a:t>It is a project for completion of </a:t>
            </a:r>
            <a:r>
              <a:rPr lang="en-IN" dirty="0" err="1"/>
              <a:t>ibm</a:t>
            </a:r>
            <a:r>
              <a:rPr lang="en-IN" dirty="0"/>
              <a:t> </a:t>
            </a:r>
            <a:r>
              <a:rPr lang="en-IN" dirty="0" err="1"/>
              <a:t>skillsbuild</a:t>
            </a:r>
            <a:r>
              <a:rPr lang="en-IN" dirty="0"/>
              <a:t> virtual internship in Ai domain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Made by-</a:t>
            </a:r>
          </a:p>
          <a:p>
            <a:pPr algn="l"/>
            <a:r>
              <a:rPr lang="en-IN" dirty="0"/>
              <a:t>Gruhit Kaneriya</a:t>
            </a:r>
          </a:p>
          <a:p>
            <a:pPr algn="l"/>
            <a:r>
              <a:rPr lang="en-IN" dirty="0"/>
              <a:t>(</a:t>
            </a:r>
            <a:r>
              <a:rPr lang="en-IN" dirty="0" err="1"/>
              <a:t>srm</a:t>
            </a:r>
            <a:r>
              <a:rPr lang="en-IN" dirty="0"/>
              <a:t> university)</a:t>
            </a:r>
          </a:p>
        </p:txBody>
      </p:sp>
    </p:spTree>
    <p:extLst>
      <p:ext uri="{BB962C8B-B14F-4D97-AF65-F5344CB8AC3E}">
        <p14:creationId xmlns:p14="http://schemas.microsoft.com/office/powerpoint/2010/main" val="340428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A58-A8DF-F60E-54D2-9F74774B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did you customize the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3380-DEA0-5FA3-963B-21D322AB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I started by analysing the data </a:t>
            </a:r>
          </a:p>
          <a:p>
            <a:r>
              <a:rPr lang="en-IN" dirty="0"/>
              <a:t>I studied the data and then also visualized it </a:t>
            </a:r>
          </a:p>
          <a:p>
            <a:r>
              <a:rPr lang="en-IN" dirty="0"/>
              <a:t>Then I started by applying nltk libraries</a:t>
            </a:r>
          </a:p>
          <a:p>
            <a:r>
              <a:rPr lang="en-IN" dirty="0"/>
              <a:t>Then I used three algorithms namely </a:t>
            </a:r>
            <a:r>
              <a:rPr lang="en-IN" b="0" i="0" dirty="0">
                <a:effectLst/>
                <a:latin typeface="system-ui"/>
              </a:rPr>
              <a:t>Multinomial Naive Bayes,  Bernoulli Naive Bayes and Logistic Regression.</a:t>
            </a:r>
          </a:p>
          <a:p>
            <a:r>
              <a:rPr lang="en-IN" dirty="0">
                <a:latin typeface="system-ui"/>
              </a:rPr>
              <a:t>From this which gave me the best accuracy I concluded my project with it i.e. I applied that algorithm to my test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9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CDCF-AB43-2666-4C7C-FF60ACA8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C679-C00C-C346-800D-B0917B64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Modelling I used for my project</a:t>
            </a:r>
          </a:p>
          <a:p>
            <a:r>
              <a:rPr lang="en-IN" dirty="0"/>
              <a:t>NLTK libraries (natural language processing)</a:t>
            </a:r>
          </a:p>
          <a:p>
            <a:r>
              <a:rPr lang="en-IN" dirty="0"/>
              <a:t>Logistic regression</a:t>
            </a:r>
          </a:p>
          <a:p>
            <a:r>
              <a:rPr lang="en-IN" b="0" i="0" dirty="0">
                <a:effectLst/>
                <a:latin typeface="system-ui"/>
              </a:rPr>
              <a:t>Naive Bayesian classification</a:t>
            </a:r>
          </a:p>
          <a:p>
            <a:r>
              <a:rPr lang="en-IN" b="0" i="0" dirty="0">
                <a:effectLst/>
                <a:latin typeface="system-ui"/>
              </a:rPr>
              <a:t> Bernoulli Naive Bayesian</a:t>
            </a:r>
          </a:p>
          <a:p>
            <a:r>
              <a:rPr lang="en-IN" b="0" i="0" dirty="0">
                <a:effectLst/>
                <a:latin typeface="system-ui"/>
              </a:rPr>
              <a:t>Multinomial Naive Bayesian</a:t>
            </a:r>
          </a:p>
          <a:p>
            <a:endParaRPr lang="en-IN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3666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3F90-1605-36E6-76C6-BAA297C2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769B-4BE2-106A-1ECD-FC45A349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Inter"/>
              </a:rPr>
              <a:t>In this study, an attempt has been made to classify sentiment analysis for restaurant reviews using machine learning techniques. Two algorithms namely Multinomial Naive Bayes and Bernoulli Naive Bayes are implemented.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Evaluation metrics used were accuracy, precision and recall.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From the results, Multinomial Naive Bayes is slightly better method compared to Bernoulli Naive Bayes and Logistic Regression, with 77.67% accuracy which means the model built for the prediction of sentiment of the restaurant review gives 77.67% right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FC8C-2E8D-3AED-2112-C31FF5D3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IN" dirty="0"/>
              <a:t>Student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81F7-A480-1933-76A3-CAFB044C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IN" dirty="0"/>
              <a:t>Name : Gruhit Kaneriya</a:t>
            </a:r>
          </a:p>
          <a:p>
            <a:r>
              <a:rPr lang="en-IN" dirty="0"/>
              <a:t>SkillsBuild Email ID : </a:t>
            </a:r>
            <a:r>
              <a:rPr lang="en-IN" dirty="0">
                <a:hlinkClick r:id="rId3"/>
              </a:rPr>
              <a:t>gdk14042004@gmail.com</a:t>
            </a:r>
            <a:endParaRPr lang="en-IN" dirty="0"/>
          </a:p>
          <a:p>
            <a:r>
              <a:rPr lang="en-IN" dirty="0"/>
              <a:t>College Name : SRM University</a:t>
            </a:r>
          </a:p>
          <a:p>
            <a:r>
              <a:rPr lang="en-IN" dirty="0"/>
              <a:t>College State : Tamil Nadu</a:t>
            </a:r>
          </a:p>
          <a:p>
            <a:r>
              <a:rPr lang="en-IN" dirty="0"/>
              <a:t>Internship Domain : Artificial Intelligence</a:t>
            </a:r>
          </a:p>
          <a:p>
            <a:endParaRPr lang="en-IN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5B9CE74-963F-DC76-5DC4-4899818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06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17D3-622A-A670-516A-A911A32C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DF69-FFDF-ED1B-BC8D-DDF3056E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Agenda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Project Objectives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Project Overview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Who Are The End Users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Your Solution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How do you customize the project 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Modelling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808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374-BADD-BDE1-FB23-4A56FD4F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E7-5F36-4C62-B175-AE4BA176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6240"/>
            <a:ext cx="10131425" cy="491743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Project Kickoff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Define the scope and objectives of the project.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Identify stakeholders and their roles.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Data Collection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Identify sources for restaurant reviews (e.g., Yelp, Google Reviews, Zomato).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Collect and store the reviews in a suitable format for analysis.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Data Preprocessing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Clean the data (remove duplicates, handle missing values, etc.).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Perform text preprocessing (tokenization, stop word removal, stemming/lemmatization).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Exploratory Data Analysis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Analyze the distribution of ratings.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Identify common words in positive and negative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60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B052-4AC7-F4C0-389A-4D82203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8F3F-9DF1-3559-AC87-46CEE4D9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Feature Extraction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Convert text data into numerical features using techniques like Bag of Words, TF-IDF, or word embeddings.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Model Building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Choose a suitable model for sentiment analysis (e.g., Naive Bayes, SVM, LSTM).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Train the model on the preprocessed data.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Model Evaluation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Evaluate the model’s performance using appropriate metrics (e.g., accuracy, F1 score).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Perform error analysis to understand where the model is going wrong.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Insights &amp; Recommendations</a:t>
            </a:r>
            <a:endParaRPr lang="en-US" b="0" i="0" dirty="0">
              <a:effectLst/>
              <a:latin typeface="-apple-system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Derive insights from the model’s results.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Make recommendations to improve customer satisfaction based on these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A37C-ED4C-3965-2BDF-549DEBDC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76C9-BEAD-A42E-CE11-4FE974C4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Understanding Customer Sentiments</a:t>
            </a:r>
            <a:r>
              <a:rPr lang="en-US" b="0" i="0" dirty="0">
                <a:effectLst/>
                <a:latin typeface="-apple-system"/>
              </a:rPr>
              <a:t>: Analyze customer reviews to understand their sentiments towards the restaurant’s food, service, ambiance, etc. This can help identify what customers like and dislike about the restaurant.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Improving Customer Experience</a:t>
            </a:r>
            <a:r>
              <a:rPr lang="en-US" b="0" i="0" dirty="0">
                <a:effectLst/>
                <a:latin typeface="-apple-system"/>
              </a:rPr>
              <a:t>: Use the insights gained from the sentiment analysis to improve customer experience. For example, if customers are consistently expressing negative sentiments about a particular aspect of the restaurant, steps can be taken to address these issues.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Identifying Trends</a:t>
            </a:r>
            <a:r>
              <a:rPr lang="en-US" b="0" i="0" dirty="0">
                <a:effectLst/>
                <a:latin typeface="-apple-system"/>
              </a:rPr>
              <a:t>: Identify trends in customer sentiments over time. This can help understand if changes made in the restaurant are being received positively or negatively by the customers.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Competitive Analysis</a:t>
            </a:r>
            <a:r>
              <a:rPr lang="en-US" b="0" i="0" dirty="0">
                <a:effectLst/>
                <a:latin typeface="-apple-system"/>
              </a:rPr>
              <a:t>: Compare the sentiment analysis results of your restaurant with those of competitors to understand where you stand in the market.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Rating Prediction</a:t>
            </a:r>
            <a:r>
              <a:rPr lang="en-US" b="0" i="0" dirty="0">
                <a:effectLst/>
                <a:latin typeface="-apple-system"/>
              </a:rPr>
              <a:t>: Based on the sentiment of the reviews, predict the ratings of the restaurants.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3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D518-63E5-3346-78DB-000DC37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02F4-B6E1-F4DD-EE0F-414914C6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So, in this project I am going to do a sentimental analysis of restaurant review. I have got the dataset from Kaggle and have taken references from the IBM skills build platform.</a:t>
            </a:r>
          </a:p>
          <a:p>
            <a:r>
              <a:rPr lang="en-IN" sz="2000" dirty="0"/>
              <a:t>In this I have used various python machine learning libraries to perform analysis and find out the accuracy </a:t>
            </a:r>
          </a:p>
          <a:p>
            <a:r>
              <a:rPr lang="en-IN" sz="2000" dirty="0"/>
              <a:t>I have split the data into train and test so that I can apply the libraries</a:t>
            </a:r>
          </a:p>
          <a:p>
            <a:r>
              <a:rPr lang="en-IN" sz="2000" dirty="0"/>
              <a:t>I have used nltk which is a python library for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45274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4E41-5BDB-0B85-98E5-3EAB654C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E24F-2679-93D5-BB70-3E6E91EC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870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Restaurant Owners/Managers</a:t>
            </a:r>
            <a:r>
              <a:rPr lang="en-US" b="0" i="0" dirty="0">
                <a:effectLst/>
                <a:latin typeface="-apple-system"/>
              </a:rPr>
              <a:t>: They can use the insights from the sentiment analysis to understand customer preferences and improve their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Customers</a:t>
            </a:r>
            <a:r>
              <a:rPr lang="en-US" b="0" i="0" dirty="0">
                <a:effectLst/>
                <a:latin typeface="-apple-system"/>
              </a:rPr>
              <a:t>: Customers can use the results to make informed decisions about which restaurants to visit based on the sentiment of the reviews.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Business Analysts</a:t>
            </a:r>
            <a:r>
              <a:rPr lang="en-US" b="0" i="0" dirty="0">
                <a:effectLst/>
                <a:latin typeface="-apple-system"/>
              </a:rPr>
              <a:t>: Analysts in the food and beverage industry can use the sentiment analysis results to understand market trends and customer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Marketing Teams</a:t>
            </a:r>
            <a:r>
              <a:rPr lang="en-US" b="0" i="0" dirty="0">
                <a:effectLst/>
                <a:latin typeface="-apple-system"/>
              </a:rPr>
              <a:t>: Marketing teams at restaurants can use the sentiment analysis to tailor their marketing strategies based on what customers like or dislike about their restaurant.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Food Critics/Bloggers</a:t>
            </a:r>
            <a:r>
              <a:rPr lang="en-US" b="0" i="0" dirty="0">
                <a:effectLst/>
                <a:latin typeface="-apple-system"/>
              </a:rPr>
              <a:t>: They can use sentiment analysis to understand public opinion about different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-apple-system"/>
              </a:rPr>
              <a:t>Food Delivery Platforms</a:t>
            </a:r>
            <a:r>
              <a:rPr lang="en-US" b="0" i="0" dirty="0">
                <a:effectLst/>
                <a:latin typeface="-apple-system"/>
              </a:rPr>
              <a:t>: Platforms like Uber Eats, Grubhub, or Zomato can use sentiment analysis to recommend restaurants to their users based on review sentiments.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03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55B7-0483-7836-BC73-3B4BA9A9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2A47-42A2-0E4E-EEED-E585917A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So, I got the data from Kaggle</a:t>
            </a:r>
          </a:p>
          <a:p>
            <a:r>
              <a:rPr lang="en-IN" dirty="0"/>
              <a:t>Then I imported the data in my jupyter notebook</a:t>
            </a:r>
          </a:p>
          <a:p>
            <a:r>
              <a:rPr lang="en-IN" dirty="0"/>
              <a:t>Initially I defined the data</a:t>
            </a:r>
          </a:p>
          <a:p>
            <a:r>
              <a:rPr lang="en-IN" dirty="0"/>
              <a:t>Then did some analysis on it</a:t>
            </a:r>
          </a:p>
          <a:p>
            <a:r>
              <a:rPr lang="en-IN" dirty="0"/>
              <a:t>Then using nltk libraries I started doing sentimental analysis</a:t>
            </a:r>
          </a:p>
          <a:p>
            <a:r>
              <a:rPr lang="en-IN" dirty="0"/>
              <a:t>I applied various machine learning libraries and found the accuracy of it</a:t>
            </a:r>
          </a:p>
          <a:p>
            <a:r>
              <a:rPr lang="en-IN" dirty="0"/>
              <a:t>Concluded the best model with best accuracy</a:t>
            </a:r>
          </a:p>
        </p:txBody>
      </p:sp>
    </p:spTree>
    <p:extLst>
      <p:ext uri="{BB962C8B-B14F-4D97-AF65-F5344CB8AC3E}">
        <p14:creationId xmlns:p14="http://schemas.microsoft.com/office/powerpoint/2010/main" val="3434683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</TotalTime>
  <Words>918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Inter</vt:lpstr>
      <vt:lpstr>system-ui</vt:lpstr>
      <vt:lpstr>Wingdings</vt:lpstr>
      <vt:lpstr>Celestial</vt:lpstr>
      <vt:lpstr>Sentiment Analysis of Restaurant Reviews </vt:lpstr>
      <vt:lpstr>Student details</vt:lpstr>
      <vt:lpstr>contents</vt:lpstr>
      <vt:lpstr>agenda</vt:lpstr>
      <vt:lpstr>agenda</vt:lpstr>
      <vt:lpstr>Project objectives </vt:lpstr>
      <vt:lpstr>Project overview</vt:lpstr>
      <vt:lpstr>Who are the end users ?</vt:lpstr>
      <vt:lpstr>Your solution</vt:lpstr>
      <vt:lpstr>How did you customize the project ?</vt:lpstr>
      <vt:lpstr>Modelling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Restaurant Reviews </dc:title>
  <dc:creator>Gruhit Kaneriya</dc:creator>
  <cp:lastModifiedBy>Gruhit Kaneriya</cp:lastModifiedBy>
  <cp:revision>1</cp:revision>
  <dcterms:created xsi:type="dcterms:W3CDTF">2023-10-01T06:11:43Z</dcterms:created>
  <dcterms:modified xsi:type="dcterms:W3CDTF">2023-10-01T06:45:13Z</dcterms:modified>
</cp:coreProperties>
</file>