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BE1E-BAB4-C5D2-4834-16D617A4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5775-590B-8E2A-D9F9-6C3F96E1D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67C8-AE4E-BCBE-45BC-DBB93ABB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76D8-D6E6-42D7-862B-7A448A28B2C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28F8-FBEB-9D22-D1A6-637DBB35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B9EA-FB11-B2A1-DCD5-593F992E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FD9-BECA-47CD-AA01-A34A888CE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5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48E5-33DA-7133-C276-ABC58681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48FD6-8216-041B-A595-B6326733D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685E-EBF9-FBFC-8F18-6BEDC699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76D8-D6E6-42D7-862B-7A448A28B2C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F93A-EB1E-376E-B5BB-A6737163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AC6B7-0A4A-71A7-5E5A-7CB4F17A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FD9-BECA-47CD-AA01-A34A888CE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13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52C20-14A6-3E93-05B3-002B22B6E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4F789-C9AC-B205-E124-7FFD02022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C5AB-C1DC-CDD6-F0A5-A2F81CBF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76D8-D6E6-42D7-862B-7A448A28B2C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6570-6EE1-A264-7939-D3F9C00E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B15F-29E5-3FFD-1683-57ED18AC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FD9-BECA-47CD-AA01-A34A888CE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3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9601-63B7-63C3-8338-C7D2A89B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B7B7-A6F2-C892-2F61-FE74C090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8F7A-E0F9-6874-5EE1-AAF03E7E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76D8-D6E6-42D7-862B-7A448A28B2C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D2BC8-DDE3-E20C-F1B0-F4E30697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6298-3D3C-0051-F0ED-41043BE0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FD9-BECA-47CD-AA01-A34A888CE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4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1B85-2419-3638-231D-683E80D6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482F1-D003-C49D-B091-3A1F3132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BC28D-BA80-E194-2BA3-DF404A0A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76D8-D6E6-42D7-862B-7A448A28B2C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DD24-E2C5-7739-99FE-2B6E39C4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DBFBF-76B2-5B7E-2675-5F1290A5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FD9-BECA-47CD-AA01-A34A888CE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7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0F06-7675-25BC-69B7-B6FFDDC5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0755-D697-A320-596F-5BE9026E1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5BDEA-4A75-A457-BF07-4DC59F8EB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64B03-2BA8-A1C6-CF00-91018762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76D8-D6E6-42D7-862B-7A448A28B2C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1AA9B-5CDE-DBA0-A766-CBFBEC22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F98E-E1A3-1F25-D1F3-811B4D16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FD9-BECA-47CD-AA01-A34A888CE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CCA2-1CD9-6AB7-0B79-5E9AECA7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6E2CD-DF34-5729-78FC-0A4FCF77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0F8A2-66D6-C11A-1975-04781E7D3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D5785-B456-8FBF-1313-5B5315C2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60EF3-44D1-CDDF-639C-20ABAF0E0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CDA03-E5C1-8C87-E074-D7EC8A58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76D8-D6E6-42D7-862B-7A448A28B2C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EE31F-3597-C235-8442-40F3D353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0EF99-0CDB-1B70-235F-3A3E9C4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FD9-BECA-47CD-AA01-A34A888CE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B9B1-FA9A-9056-0EE3-9006E06A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B3643-D9A1-F10A-AFF3-E464A54C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76D8-D6E6-42D7-862B-7A448A28B2C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3950F-762D-0491-9892-26DE5D94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D2BD6-B810-A887-F13E-1FBCE27F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FD9-BECA-47CD-AA01-A34A888CE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4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022DA-DCBB-E052-F8FC-DF8038F7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76D8-D6E6-42D7-862B-7A448A28B2C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7E287-FEE8-360F-053B-BC44AD40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2756-77CE-E5B6-37F6-7FF6853B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FD9-BECA-47CD-AA01-A34A888CE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2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7C7B-6655-7282-46EE-08F874C5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4C9A-2C8D-2327-17B2-10CA2006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5FE39-4994-B1FB-8C4B-937F4B5CA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A44F-6BD6-0F3F-17CF-FEF6E943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76D8-D6E6-42D7-862B-7A448A28B2C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31C74-4178-4E2B-27F9-E0842DF2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BD4E0-F387-57A2-32E2-D257BB84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FD9-BECA-47CD-AA01-A34A888CE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39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607E-8ED2-E83A-0413-4B7D0416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C7E4B-91D9-B587-FC17-2CC7B6BEB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560F-9BBD-EE23-67F0-01F45023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778B4-9E31-A326-F26A-0467FF88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76D8-D6E6-42D7-862B-7A448A28B2C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417DA-A36F-1D9E-67C7-22FD97A9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5895F-2846-D63C-94EC-832E3254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9FD9-BECA-47CD-AA01-A34A888CE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6B7DF-AA80-1427-2026-4B0D3478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3C8A9-A458-86CA-9C69-3D6284E7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D0C25-6758-5109-3C38-41A4F3F31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876D8-D6E6-42D7-862B-7A448A28B2C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E583E-08A7-85B4-B327-96D88B3B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947CB-CFD6-4B46-0E56-EA67AEAC1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C9FD9-BECA-47CD-AA01-A34A888CE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ttps://decopy.ai/ai-image-detecto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https://cleartruth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https://deepfakedetector.pr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mailto:https://scanner.deepware.a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http://fakenews.research.sfu.c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AA97-0F27-1793-5495-AA9DEFEB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86257"/>
            <a:ext cx="6926703" cy="804161"/>
          </a:xfrm>
        </p:spPr>
        <p:txBody>
          <a:bodyPr anchor="ctr">
            <a:normAutofit/>
          </a:bodyPr>
          <a:lstStyle/>
          <a:p>
            <a:pPr algn="l"/>
            <a:r>
              <a:rPr lang="en-IN" sz="3200" dirty="0">
                <a:hlinkClick r:id="rId2"/>
              </a:rPr>
              <a:t>https://decopy.ai/ai-image-detector/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61322-4A5D-E494-4385-65FB5610F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4904" y="5586258"/>
            <a:ext cx="3588895" cy="804160"/>
          </a:xfrm>
        </p:spPr>
        <p:txBody>
          <a:bodyPr anchor="ctr">
            <a:normAutofit/>
          </a:bodyPr>
          <a:lstStyle/>
          <a:p>
            <a:pPr algn="r"/>
            <a:r>
              <a:rPr lang="en-IN" sz="1800" dirty="0"/>
              <a:t>decopy.ai-images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68C88B-5479-B773-E4B8-FF7D86650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6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056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005BF-70BC-A7B9-CE09-41C9C32F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Cleartruth.ai-images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  <a:hlinkClick r:id="rId2"/>
              </a:rPr>
              <a:t>https://cleartruth.ai/</a:t>
            </a: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7299DA-D473-8CA8-1B1D-C5BC57319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5" r="14030" b="-1"/>
          <a:stretch/>
        </p:blipFill>
        <p:spPr>
          <a:xfrm>
            <a:off x="715748" y="2510287"/>
            <a:ext cx="5131088" cy="3339914"/>
          </a:xfrm>
          <a:prstGeom prst="rect">
            <a:avLst/>
          </a:prstGeom>
        </p:spPr>
      </p:pic>
      <p:pic>
        <p:nvPicPr>
          <p:cNvPr id="7" name="Picture 6" descr="A person with a backpack and a suitcase&#10;&#10;AI-generated content may be incorrect.">
            <a:extLst>
              <a:ext uri="{FF2B5EF4-FFF2-40B4-BE49-F238E27FC236}">
                <a16:creationId xmlns:a16="http://schemas.microsoft.com/office/drawing/2014/main" id="{023853B6-02A1-9492-5D6E-EEDC45C0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30"/>
          <a:stretch/>
        </p:blipFill>
        <p:spPr>
          <a:xfrm>
            <a:off x="6345165" y="2217815"/>
            <a:ext cx="306987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9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311A-A3B3-4746-BBC6-3A03FE5D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/>
              <a:t>Deepfakedetector.pro-images and videos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https://deepfakedetector.pro/</a:t>
            </a:r>
            <a:endParaRPr lang="en-US" sz="1800" dirty="0"/>
          </a:p>
        </p:txBody>
      </p:sp>
      <p:pic>
        <p:nvPicPr>
          <p:cNvPr id="5" name="Content Placeholder 4" descr="A screenshot of a video&#10;&#10;AI-generated content may be incorrect.">
            <a:extLst>
              <a:ext uri="{FF2B5EF4-FFF2-40B4-BE49-F238E27FC236}">
                <a16:creationId xmlns:a16="http://schemas.microsoft.com/office/drawing/2014/main" id="{734E0E63-1B56-364D-4818-FBBEAF17C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1" r="1" b="1944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226028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in a black suit&#10;&#10;AI-generated content may be incorrect.">
            <a:extLst>
              <a:ext uri="{FF2B5EF4-FFF2-40B4-BE49-F238E27FC236}">
                <a16:creationId xmlns:a16="http://schemas.microsoft.com/office/drawing/2014/main" id="{0850B5B0-825A-0F35-E89C-09A6CE370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" r="6939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45C9-6ABD-E4F2-6247-2CE1E273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/>
              <a:t>Deepware.ai-video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https://scanner.deepware.ai/</a:t>
            </a:r>
            <a:endParaRPr lang="en-US" sz="1800" dirty="0"/>
          </a:p>
        </p:txBody>
      </p:sp>
      <p:pic>
        <p:nvPicPr>
          <p:cNvPr id="5" name="Content Placeholder 4" descr="A person with her hands out&#10;&#10;AI-generated content may be incorrect.">
            <a:extLst>
              <a:ext uri="{FF2B5EF4-FFF2-40B4-BE49-F238E27FC236}">
                <a16:creationId xmlns:a16="http://schemas.microsoft.com/office/drawing/2014/main" id="{D6E910A2-C8E0-7BFB-AC70-44DC2199A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" r="1" b="758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70273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201AE-36F7-4299-B5E0-68547A71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5198168"/>
            <a:ext cx="9859618" cy="642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Fakenews.research.sfu.ca-news verification</a:t>
            </a:r>
            <a:br>
              <a:rPr lang="en-US" sz="20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0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http://fakenews.research.sfu.ca/</a:t>
            </a:r>
            <a:endParaRPr lang="en-US" sz="2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A5767-2820-9BE5-4D3B-35D5C11FC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7" b="-2"/>
          <a:stretch/>
        </p:blipFill>
        <p:spPr>
          <a:xfrm>
            <a:off x="2079812" y="805516"/>
            <a:ext cx="8032376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8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https://decopy.ai/ai-image-detector/</vt:lpstr>
      <vt:lpstr>Cleartruth.ai-images https://cleartruth.ai/</vt:lpstr>
      <vt:lpstr>Deepfakedetector.pro-images and videos https://deepfakedetector.pro/</vt:lpstr>
      <vt:lpstr>PowerPoint Presentation</vt:lpstr>
      <vt:lpstr>Deepware.ai-video https://scanner.deepware.ai/</vt:lpstr>
      <vt:lpstr>Fakenews.research.sfu.ca-news verification http://fakenews.research.sfu.ca/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Nainwal</dc:creator>
  <cp:lastModifiedBy>Himanshu Nainwal</cp:lastModifiedBy>
  <cp:revision>1</cp:revision>
  <dcterms:created xsi:type="dcterms:W3CDTF">2025-04-08T04:32:00Z</dcterms:created>
  <dcterms:modified xsi:type="dcterms:W3CDTF">2025-04-08T05:00:46Z</dcterms:modified>
</cp:coreProperties>
</file>