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91" autoAdjust="0"/>
  </p:normalViewPr>
  <p:slideViewPr>
    <p:cSldViewPr snapToGrid="0" snapToObjects="1">
      <p:cViewPr varScale="1">
        <p:scale>
          <a:sx n="76" d="100"/>
          <a:sy n="76" d="100"/>
        </p:scale>
        <p:origin x="-10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6AEE6B-D1F8-5946-B97C-9AAEFB2BBC1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4C13E1C-16CC-8D49-B51F-561776CF2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Tools for Behavior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Justas Birgiolas &amp; Chris Jernigan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3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Expanded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72282" y="1744594"/>
            <a:ext cx="0" cy="3726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3813" y="1744594"/>
            <a:ext cx="0" cy="142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3311" y="1270000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ODOR 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72282" y="5582704"/>
            <a:ext cx="9210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5176" y="6085147"/>
            <a:ext cx="8233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47264" y="1744594"/>
            <a:ext cx="0" cy="41032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2141" y="5847880"/>
            <a:ext cx="21990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1667" y="6305836"/>
            <a:ext cx="1688553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PER1 Duration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21719" y="5901092"/>
            <a:ext cx="1688553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PER2 Duration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1602" y="4598248"/>
            <a:ext cx="12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Delay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0510" y="3513362"/>
            <a:ext cx="1688553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PER2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6816" y="1176414"/>
            <a:ext cx="4382796" cy="4908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193010" y="1144387"/>
            <a:ext cx="8813800" cy="55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vs. Antenna Movement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445816"/>
            <a:ext cx="8813800" cy="279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715075"/>
            <a:ext cx="8813800" cy="279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028" y="1273508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028" y="3865303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4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Antenna Angle During 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57477"/>
            <a:ext cx="8813800" cy="279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832428"/>
            <a:ext cx="8813800" cy="279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028" y="1415534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1028" y="4018834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3" y="0"/>
            <a:ext cx="5540127" cy="3764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7825"/>
            <a:ext cx="5124966" cy="347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874" y="893232"/>
            <a:ext cx="29026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SwarmSight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Download at: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JustasB</a:t>
            </a:r>
            <a:r>
              <a:rPr lang="en-US" dirty="0" smtClean="0"/>
              <a:t>/SwarmSight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2752" y="4478994"/>
            <a:ext cx="290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Annotator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Email: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justas@asu.edu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9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SwarmSight </a:t>
            </a:r>
            <a:r>
              <a:rPr lang="en-US" dirty="0" smtClean="0"/>
              <a:t>Motion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317979"/>
            <a:ext cx="7883266" cy="53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Response Over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Baseline To Treatment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 rot="5400000">
            <a:off x="4660934" y="781745"/>
            <a:ext cx="181392" cy="361442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3439" y="2114972"/>
            <a:ext cx="160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02370" y="5080195"/>
            <a:ext cx="1823788" cy="1181216"/>
            <a:chOff x="851254" y="1055887"/>
            <a:chExt cx="7549644" cy="48896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8431" t="3181" r="5911" b="9315"/>
            <a:stretch/>
          </p:blipFill>
          <p:spPr>
            <a:xfrm>
              <a:off x="851254" y="1055887"/>
              <a:ext cx="7549644" cy="488969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Rounded Rectangle 9"/>
            <p:cNvSpPr/>
            <p:nvPr/>
          </p:nvSpPr>
          <p:spPr>
            <a:xfrm>
              <a:off x="976849" y="3628756"/>
              <a:ext cx="865208" cy="2177254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93439" y="1270000"/>
              <a:ext cx="1144308" cy="2177254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669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 and Correlate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2218" y="2498259"/>
            <a:ext cx="27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Regression:</a:t>
            </a:r>
          </a:p>
          <a:p>
            <a:r>
              <a:rPr lang="en-US" dirty="0" smtClean="0"/>
              <a:t>    Slope = 0.69 ***</a:t>
            </a:r>
          </a:p>
          <a:p>
            <a:r>
              <a:rPr lang="en-US" dirty="0" smtClean="0"/>
              <a:t>    R</a:t>
            </a:r>
            <a:r>
              <a:rPr lang="en-US" baseline="30000" dirty="0" smtClean="0"/>
              <a:t>2</a:t>
            </a:r>
            <a:r>
              <a:rPr lang="en-US" dirty="0" smtClean="0"/>
              <a:t> = 0.81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608796" y="4995394"/>
            <a:ext cx="27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Correlation:</a:t>
            </a:r>
          </a:p>
          <a:p>
            <a:r>
              <a:rPr lang="en-US" dirty="0" smtClean="0"/>
              <a:t>    Spearman r = 0.89</a:t>
            </a:r>
            <a:endParaRPr lang="en-US" baseline="30000" dirty="0" smtClean="0"/>
          </a:p>
          <a:p>
            <a:r>
              <a:rPr lang="en-US" baseline="30000" dirty="0"/>
              <a:t> </a:t>
            </a:r>
            <a:r>
              <a:rPr lang="en-US" dirty="0" smtClean="0"/>
              <a:t>   Pearson r = 0.90</a:t>
            </a:r>
          </a:p>
        </p:txBody>
      </p:sp>
    </p:spTree>
    <p:extLst>
      <p:ext uri="{BB962C8B-B14F-4D97-AF65-F5344CB8AC3E}">
        <p14:creationId xmlns:p14="http://schemas.microsoft.com/office/powerpoint/2010/main" val="101750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Signal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the Full 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744693" y="2903005"/>
            <a:ext cx="3879484" cy="2626418"/>
          </a:xfrm>
          <a:custGeom>
            <a:avLst/>
            <a:gdLst>
              <a:gd name="connsiteX0" fmla="*/ 0 w 3879484"/>
              <a:gd name="connsiteY0" fmla="*/ 0 h 2626418"/>
              <a:gd name="connsiteX1" fmla="*/ 962893 w 3879484"/>
              <a:gd name="connsiteY1" fmla="*/ 362875 h 2626418"/>
              <a:gd name="connsiteX2" fmla="*/ 1786237 w 3879484"/>
              <a:gd name="connsiteY2" fmla="*/ 879275 h 2626418"/>
              <a:gd name="connsiteX3" fmla="*/ 2288616 w 3879484"/>
              <a:gd name="connsiteY3" fmla="*/ 1395675 h 2626418"/>
              <a:gd name="connsiteX4" fmla="*/ 2790996 w 3879484"/>
              <a:gd name="connsiteY4" fmla="*/ 2023729 h 2626418"/>
              <a:gd name="connsiteX5" fmla="*/ 3251510 w 3879484"/>
              <a:gd name="connsiteY5" fmla="*/ 2456389 h 2626418"/>
              <a:gd name="connsiteX6" fmla="*/ 3879484 w 3879484"/>
              <a:gd name="connsiteY6" fmla="*/ 2623870 h 262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9484" h="2626418">
                <a:moveTo>
                  <a:pt x="0" y="0"/>
                </a:moveTo>
                <a:cubicBezTo>
                  <a:pt x="332593" y="108164"/>
                  <a:pt x="665187" y="216329"/>
                  <a:pt x="962893" y="362875"/>
                </a:cubicBezTo>
                <a:cubicBezTo>
                  <a:pt x="1260599" y="509421"/>
                  <a:pt x="1565283" y="707142"/>
                  <a:pt x="1786237" y="879275"/>
                </a:cubicBezTo>
                <a:cubicBezTo>
                  <a:pt x="2007191" y="1051408"/>
                  <a:pt x="2121156" y="1204933"/>
                  <a:pt x="2288616" y="1395675"/>
                </a:cubicBezTo>
                <a:cubicBezTo>
                  <a:pt x="2456076" y="1586417"/>
                  <a:pt x="2630514" y="1846943"/>
                  <a:pt x="2790996" y="2023729"/>
                </a:cubicBezTo>
                <a:cubicBezTo>
                  <a:pt x="2951478" y="2200515"/>
                  <a:pt x="3070095" y="2356365"/>
                  <a:pt x="3251510" y="2456389"/>
                </a:cubicBezTo>
                <a:cubicBezTo>
                  <a:pt x="3432925" y="2556413"/>
                  <a:pt x="3732957" y="2642479"/>
                  <a:pt x="3879484" y="2623870"/>
                </a:cubicBezTo>
              </a:path>
            </a:pathLst>
          </a:custGeom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1453" y="2903005"/>
            <a:ext cx="69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95754" y="5529423"/>
            <a:ext cx="4395819" cy="0"/>
          </a:xfrm>
          <a:prstGeom prst="straightConnector1">
            <a:avLst/>
          </a:prstGeom>
          <a:ln w="47625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16398" y="5529423"/>
            <a:ext cx="2679356" cy="0"/>
          </a:xfrm>
          <a:prstGeom prst="straightConnector1">
            <a:avLst/>
          </a:prstGeom>
          <a:ln w="47625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5272" y="5621344"/>
            <a:ext cx="195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to Peak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95754" y="2693654"/>
            <a:ext cx="0" cy="2693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25002" y="5621344"/>
            <a:ext cx="23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to Recovery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38681" t="-1" r="39860" b="-33388"/>
          <a:stretch/>
        </p:blipFill>
        <p:spPr>
          <a:xfrm>
            <a:off x="4711384" y="1600200"/>
            <a:ext cx="3052983" cy="94886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3795755" y="2020242"/>
            <a:ext cx="1255182" cy="5288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5106" y="1600200"/>
            <a:ext cx="116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8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Video Frame Annotator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7" y="1346200"/>
            <a:ext cx="7556313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Proboscis Extension Response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70000"/>
            <a:ext cx="8813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2403</TotalTime>
  <Words>119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Software Tools for Behavior Assessment</vt:lpstr>
      <vt:lpstr>SwarmSight Motion Analysis</vt:lpstr>
      <vt:lpstr>Assess Response Over Time</vt:lpstr>
      <vt:lpstr>Compare Baseline To Treatment</vt:lpstr>
      <vt:lpstr>Regress and Correlate</vt:lpstr>
      <vt:lpstr>Extract Signal Trends</vt:lpstr>
      <vt:lpstr>Assess the Full Cycle</vt:lpstr>
      <vt:lpstr>Templated Video Frame Annotator</vt:lpstr>
      <vt:lpstr>Proboscis Extension Response</vt:lpstr>
      <vt:lpstr>PER Expanded</vt:lpstr>
      <vt:lpstr>Antennae Movement</vt:lpstr>
      <vt:lpstr>PER vs. Antenna Movement</vt:lpstr>
      <vt:lpstr>Right Antenna Angle During PER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 Birgiolas</dc:creator>
  <cp:lastModifiedBy>Justas Birgiolas</cp:lastModifiedBy>
  <cp:revision>15</cp:revision>
  <dcterms:created xsi:type="dcterms:W3CDTF">2015-11-02T00:35:18Z</dcterms:created>
  <dcterms:modified xsi:type="dcterms:W3CDTF">2016-01-19T18:15:04Z</dcterms:modified>
</cp:coreProperties>
</file>