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5" r:id="rId2"/>
    <p:sldId id="388" r:id="rId3"/>
    <p:sldId id="392" r:id="rId4"/>
    <p:sldId id="37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9713" autoAdjust="0"/>
  </p:normalViewPr>
  <p:slideViewPr>
    <p:cSldViewPr snapToGrid="0">
      <p:cViewPr varScale="1">
        <p:scale>
          <a:sx n="143" d="100"/>
          <a:sy n="143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47319-0F34-4B01-884D-FF543F0B90F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237CB-CDDD-4A71-8025-83AA87B01B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734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97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ATAM (Architecture Trade-</a:t>
            </a:r>
            <a:r>
              <a:rPr lang="da-DK" dirty="0" err="1"/>
              <a:t>off</a:t>
            </a:r>
            <a:r>
              <a:rPr lang="da-DK" dirty="0"/>
              <a:t> Analysis Method) is heavy. aSQA (arch. software </a:t>
            </a:r>
            <a:r>
              <a:rPr lang="da-DK" dirty="0" err="1"/>
              <a:t>quality</a:t>
            </a:r>
            <a:r>
              <a:rPr lang="da-DK" dirty="0"/>
              <a:t> assurance) has iterative </a:t>
            </a:r>
            <a:r>
              <a:rPr lang="da-DK" dirty="0" err="1"/>
              <a:t>focus</a:t>
            </a:r>
            <a:r>
              <a:rPr lang="da-DK" dirty="0"/>
              <a:t>. </a:t>
            </a:r>
          </a:p>
          <a:p>
            <a:r>
              <a:rPr lang="da-DK" dirty="0"/>
              <a:t>With aSQA. </a:t>
            </a:r>
            <a:r>
              <a:rPr lang="da-DK" dirty="0" err="1"/>
              <a:t>Easier</a:t>
            </a:r>
            <a:r>
              <a:rPr lang="da-DK" dirty="0"/>
              <a:t> to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suggstions</a:t>
            </a:r>
            <a:r>
              <a:rPr lang="da-DK" dirty="0"/>
              <a:t>.</a:t>
            </a:r>
          </a:p>
          <a:p>
            <a:r>
              <a:rPr lang="da-DK" dirty="0" err="1"/>
              <a:t>We</a:t>
            </a:r>
            <a:r>
              <a:rPr lang="da-DK" dirty="0"/>
              <a:t> had </a:t>
            </a:r>
            <a:r>
              <a:rPr lang="da-DK" dirty="0" err="1"/>
              <a:t>two</a:t>
            </a:r>
            <a:r>
              <a:rPr lang="da-DK" dirty="0"/>
              <a:t> iterations: </a:t>
            </a:r>
            <a:r>
              <a:rPr lang="da-DK" dirty="0" err="1"/>
              <a:t>before</a:t>
            </a:r>
            <a:r>
              <a:rPr lang="da-DK" dirty="0"/>
              <a:t> and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dirty="0" err="1"/>
              <a:t>improvement</a:t>
            </a:r>
            <a:r>
              <a:rPr lang="da-DK" dirty="0"/>
              <a:t>.</a:t>
            </a: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3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/>
              <a:t>Iterative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making</a:t>
            </a:r>
            <a:r>
              <a:rPr lang="da-DK" dirty="0"/>
              <a:t> views -&gt; </a:t>
            </a:r>
            <a:r>
              <a:rPr lang="da-DK" dirty="0" err="1"/>
              <a:t>Realized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fictitious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dersirable</a:t>
            </a:r>
            <a:r>
              <a:rPr lang="da-DK" dirty="0"/>
              <a:t> for stakeholders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Interesting</a:t>
            </a:r>
            <a:r>
              <a:rPr lang="da-DK" dirty="0"/>
              <a:t> to prototype Event Broker -&gt; Is in </a:t>
            </a:r>
            <a:r>
              <a:rPr lang="da-DK" dirty="0" err="1"/>
              <a:t>backlog</a:t>
            </a:r>
            <a:endParaRPr lang="da-D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err="1"/>
              <a:t>Monolithic</a:t>
            </a:r>
            <a:r>
              <a:rPr lang="da-DK" dirty="0"/>
              <a:t> </a:t>
            </a:r>
            <a:r>
              <a:rPr lang="da-DK" dirty="0" err="1"/>
              <a:t>structure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81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Focussed</a:t>
            </a:r>
            <a:r>
              <a:rPr lang="da-DK" dirty="0"/>
              <a:t> on performance and </a:t>
            </a:r>
            <a:r>
              <a:rPr lang="da-DK" dirty="0" err="1"/>
              <a:t>safety</a:t>
            </a:r>
            <a:r>
              <a:rPr lang="da-DK" dirty="0"/>
              <a:t> -&gt; No </a:t>
            </a:r>
            <a:r>
              <a:rPr lang="da-DK" dirty="0" err="1"/>
              <a:t>horizontal</a:t>
            </a:r>
            <a:r>
              <a:rPr lang="da-DK" dirty="0"/>
              <a:t> </a:t>
            </a:r>
            <a:r>
              <a:rPr lang="da-DK" dirty="0" err="1"/>
              <a:t>scaling</a:t>
            </a:r>
            <a:r>
              <a:rPr lang="da-DK" dirty="0"/>
              <a:t> in </a:t>
            </a:r>
            <a:r>
              <a:rPr lang="da-DK" dirty="0" err="1"/>
              <a:t>deplyoment</a:t>
            </a:r>
            <a:r>
              <a:rPr lang="da-DK" dirty="0"/>
              <a:t> view</a:t>
            </a:r>
          </a:p>
          <a:p>
            <a:r>
              <a:rPr lang="da-DK" dirty="0" err="1"/>
              <a:t>Microservice</a:t>
            </a:r>
            <a:r>
              <a:rPr lang="da-DK" dirty="0"/>
              <a:t> </a:t>
            </a:r>
            <a:r>
              <a:rPr lang="da-DK" dirty="0" err="1"/>
              <a:t>instead</a:t>
            </a:r>
            <a:r>
              <a:rPr lang="da-DK" dirty="0"/>
              <a:t> of </a:t>
            </a:r>
            <a:r>
              <a:rPr lang="da-DK" dirty="0" err="1"/>
              <a:t>monolithic</a:t>
            </a:r>
            <a:r>
              <a:rPr lang="da-DK" dirty="0"/>
              <a:t> </a:t>
            </a:r>
            <a:r>
              <a:rPr lang="da-DK" dirty="0" err="1"/>
              <a:t>structure</a:t>
            </a:r>
            <a:r>
              <a:rPr lang="da-DK" dirty="0"/>
              <a:t> (Good </a:t>
            </a:r>
            <a:r>
              <a:rPr lang="da-DK" dirty="0" err="1"/>
              <a:t>modifiability</a:t>
            </a:r>
            <a:r>
              <a:rPr lang="da-DK" dirty="0"/>
              <a:t>,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solve</a:t>
            </a:r>
            <a:r>
              <a:rPr lang="da-DK" dirty="0"/>
              <a:t> database </a:t>
            </a:r>
            <a:r>
              <a:rPr lang="da-DK" dirty="0" err="1"/>
              <a:t>concerns</a:t>
            </a:r>
            <a:r>
              <a:rPr lang="da-DK" dirty="0"/>
              <a:t>)</a:t>
            </a:r>
          </a:p>
          <a:p>
            <a:r>
              <a:rPr lang="da-DK" dirty="0"/>
              <a:t>- </a:t>
            </a:r>
            <a:r>
              <a:rPr lang="da-DK" dirty="0" err="1"/>
              <a:t>Could</a:t>
            </a:r>
            <a:r>
              <a:rPr lang="da-DK" dirty="0"/>
              <a:t> still </a:t>
            </a:r>
            <a:r>
              <a:rPr lang="da-DK" dirty="0" err="1"/>
              <a:t>be</a:t>
            </a:r>
            <a:r>
              <a:rPr lang="da-DK" dirty="0"/>
              <a:t> an </a:t>
            </a:r>
            <a:r>
              <a:rPr lang="da-DK" dirty="0" err="1"/>
              <a:t>area</a:t>
            </a:r>
            <a:r>
              <a:rPr lang="da-DK" dirty="0"/>
              <a:t> of </a:t>
            </a:r>
            <a:r>
              <a:rPr lang="da-DK" dirty="0" err="1"/>
              <a:t>interest</a:t>
            </a:r>
            <a:r>
              <a:rPr lang="da-DK" dirty="0"/>
              <a:t> in </a:t>
            </a:r>
            <a:r>
              <a:rPr lang="da-DK" dirty="0" err="1"/>
              <a:t>fututure</a:t>
            </a:r>
            <a:endParaRPr lang="da-DK" dirty="0"/>
          </a:p>
          <a:p>
            <a:r>
              <a:rPr lang="da-DK" dirty="0"/>
              <a:t>- </a:t>
            </a:r>
            <a:r>
              <a:rPr lang="da-DK" dirty="0" err="1"/>
              <a:t>Would</a:t>
            </a:r>
            <a:r>
              <a:rPr lang="da-DK" dirty="0"/>
              <a:t> have made more sense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Availability</a:t>
            </a:r>
            <a:r>
              <a:rPr lang="da-DK" dirty="0"/>
              <a:t> scores </a:t>
            </a:r>
            <a:r>
              <a:rPr lang="da-DK" dirty="0" err="1"/>
              <a:t>highest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2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6E8E-2D0F-AB0A-EF45-79427D8FB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13429-B1D3-5345-CF32-92A93D222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4A13F-79EA-6CF2-79D0-5C119AD2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BC15-B9B0-2D9F-7E4B-AAF0C780C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0604-F5EF-0A31-F251-E6530C9E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3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CE73-12B6-A43E-F1EA-611D9F2D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99565-F150-5F45-1369-527A1ED5F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1B9D-E096-9B58-E325-700FC5250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5E57-FFC9-F18E-003F-030B568A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8572F-337C-75FA-371F-E552FAF4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D6984-8FE8-2E3D-8853-EE7A3C146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1863C-A55D-6B37-5BC0-93087B02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3EA42-93D0-E56A-BDA0-576C3744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7BEB-5AE8-E99E-B58A-C9CAC61C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D957-0E24-2C99-D8FC-F820FA20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30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575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D8E6-D04A-F1A8-2031-D01F26AD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322B-148B-F325-8698-3D33730E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7078E-E448-A943-0CD4-CB5B3931F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03AB-2133-DE99-4ABF-2BCF1FD6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60F9-C9A9-86F3-7A2D-179B277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39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E53-F83F-DF50-A0A6-1142552C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9439B-D65F-84EB-A310-E97E5D74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E60A-DD0E-1125-A6EB-B7AD54C6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A3D3C-5C6D-0158-4DB2-504C73D1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00815-1A74-A121-AD10-D8A89C69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4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1863-9F6B-05D6-600D-14184F9C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7DD4A-5ACD-0DDA-0A0C-71E98C2BF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6C389-248A-7A5C-C43D-0ECB45AA2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6E804-0D60-A9BC-1D8A-6BEB9776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35994-20F6-BA7F-63DA-D26AD4F5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CA604-85A0-17E3-2122-6BD114B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A809-019D-63F7-1D82-15E1DD8D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2802-0F02-6BC9-AA17-ED3F6A50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48A99-D06B-6BAB-13B8-D70985072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0571E8-C908-01A0-1105-D891A7C13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FC3C1-75FD-CA02-3F4F-DE7D8F7C2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0A727-7291-6EB9-D618-A99A5714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58224-FF69-04A7-EDA9-6EF5079B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43C15-C1DF-73AA-E7D3-7B420A8D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6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ABA9-91D1-C53F-F162-02051FA2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143CC-A870-479C-DA70-8FBBE5A3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F872C-F6AB-209D-DA33-3463CCA9D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AEDC-CC09-97CA-FC24-8E892861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6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B12AE-3AEE-C2B7-6353-79FABBF5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FD888-3091-FEF1-B862-539C7BB73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A1D20-50B2-6CA6-BAB2-68252B1C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9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8F09-59CB-3137-A558-C32C98E5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8D44-8AFB-32F7-B62B-70FA0C3A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52546-2948-6DCD-3615-6CEF9EA3D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9C3FB-8F4C-B835-E3DD-8CBF25E36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9B812-39CB-BB30-C7C0-2DE4820E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D785D-3747-22B8-6EBE-91D99599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5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B6CB9-079C-AD23-EC70-43593FA3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34EF00-C378-7452-AFB4-939142513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9F0CE-B0AE-1F92-4582-A1689469A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8F94E-E71C-B107-7337-DC49726D2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5D2C-8538-44B0-479D-831657BD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B7458-1319-2EB6-7D75-A31FE905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4B4706-6D6A-4428-5E19-AED545FE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5EF58-18FD-097F-E4A6-0F7BD14A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B7FD-9230-E69B-AC55-22ED8D220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51F26-6B5F-4F85-82B8-86DD9C16C1A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4A6C-3F2C-2B8A-502F-6EDF8C069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4DA1-005A-8AE4-44B0-349E30298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83E46-B43F-4B0A-BD5E-5E323FDB50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1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DE01-A328-A5BB-783F-12102A686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0FF1C-ADBE-510A-8490-8D805EF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560BB3-A249-3D73-739A-7F5119AEF38C}"/>
              </a:ext>
            </a:extLst>
          </p:cNvPr>
          <p:cNvSpPr txBox="1">
            <a:spLocks/>
          </p:cNvSpPr>
          <p:nvPr/>
        </p:nvSpPr>
        <p:spPr>
          <a:xfrm>
            <a:off x="893413" y="-663257"/>
            <a:ext cx="10405174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Prototype</a:t>
            </a:r>
            <a:endParaRPr lang="en-DK" dirty="0"/>
          </a:p>
        </p:txBody>
      </p:sp>
      <p:pic>
        <p:nvPicPr>
          <p:cNvPr id="4100" name="Picture 4" descr="Cogwheel - Free interface icons">
            <a:extLst>
              <a:ext uri="{FF2B5EF4-FFF2-40B4-BE49-F238E27FC236}">
                <a16:creationId xmlns:a16="http://schemas.microsoft.com/office/drawing/2014/main" id="{EBBDCC00-CE77-7398-DEFF-462693C4A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081" y="226655"/>
            <a:ext cx="295469" cy="2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Cogwheel - Free interface icons">
            <a:extLst>
              <a:ext uri="{FF2B5EF4-FFF2-40B4-BE49-F238E27FC236}">
                <a16:creationId xmlns:a16="http://schemas.microsoft.com/office/drawing/2014/main" id="{2B182734-EDBF-A8C6-E06E-0C9FC0FDD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452" y="207603"/>
            <a:ext cx="295469" cy="29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83DF5A-60B5-0F5C-2330-2852FCD3D2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87593" y="1010047"/>
            <a:ext cx="4760938" cy="80397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Early validation of patterns/tactics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8BE592-20E0-04B8-47B6-52E257AE6D3B}"/>
              </a:ext>
            </a:extLst>
          </p:cNvPr>
          <p:cNvSpPr txBox="1">
            <a:spLocks/>
          </p:cNvSpPr>
          <p:nvPr/>
        </p:nvSpPr>
        <p:spPr>
          <a:xfrm>
            <a:off x="989045" y="2037208"/>
            <a:ext cx="4478694" cy="3925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Validation of quality “performance”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Experimental prototype.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43D201-E57F-5018-8C6A-AA9296EA1A4E}"/>
              </a:ext>
            </a:extLst>
          </p:cNvPr>
          <p:cNvSpPr txBox="1">
            <a:spLocks/>
          </p:cNvSpPr>
          <p:nvPr/>
        </p:nvSpPr>
        <p:spPr>
          <a:xfrm>
            <a:off x="6609184" y="2037208"/>
            <a:ext cx="4478694" cy="2516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Validation of quality “Safety”: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Exploratory</a:t>
            </a:r>
          </a:p>
        </p:txBody>
      </p:sp>
    </p:spTree>
    <p:extLst>
      <p:ext uri="{BB962C8B-B14F-4D97-AF65-F5344CB8AC3E}">
        <p14:creationId xmlns:p14="http://schemas.microsoft.com/office/powerpoint/2010/main" val="174204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978A5-C423-8206-98D5-4D2FB62EF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E5667-D6D0-7A48-D797-E05980FC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1244D2-38EB-74FD-A6E1-076896A16BB9}"/>
              </a:ext>
            </a:extLst>
          </p:cNvPr>
          <p:cNvSpPr txBox="1">
            <a:spLocks/>
          </p:cNvSpPr>
          <p:nvPr/>
        </p:nvSpPr>
        <p:spPr>
          <a:xfrm>
            <a:off x="893413" y="-663257"/>
            <a:ext cx="10405174" cy="1326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Evaluation</a:t>
            </a:r>
            <a:endParaRPr lang="en-DK" dirty="0"/>
          </a:p>
        </p:txBody>
      </p:sp>
      <p:pic>
        <p:nvPicPr>
          <p:cNvPr id="5122" name="Picture 2" descr="Check mark Symbol">
            <a:extLst>
              <a:ext uri="{FF2B5EF4-FFF2-40B4-BE49-F238E27FC236}">
                <a16:creationId xmlns:a16="http://schemas.microsoft.com/office/drawing/2014/main" id="{FCDD530F-EC90-72F0-7AD4-34529EB0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593" y="289250"/>
            <a:ext cx="286848" cy="26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eck mark Symbol">
            <a:extLst>
              <a:ext uri="{FF2B5EF4-FFF2-40B4-BE49-F238E27FC236}">
                <a16:creationId xmlns:a16="http://schemas.microsoft.com/office/drawing/2014/main" id="{5A9A2BC6-0FE3-D24E-8F67-7F924E87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90" y="289250"/>
            <a:ext cx="286848" cy="26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B5F887-FD69-E76D-2853-44BDF46B5813}"/>
              </a:ext>
            </a:extLst>
          </p:cNvPr>
          <p:cNvSpPr txBox="1"/>
          <p:nvPr/>
        </p:nvSpPr>
        <p:spPr>
          <a:xfrm>
            <a:off x="2208879" y="3429000"/>
            <a:ext cx="176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Iterations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763A2-86DF-7633-2D8E-63AF80680BCB}"/>
              </a:ext>
            </a:extLst>
          </p:cNvPr>
          <p:cNvSpPr txBox="1"/>
          <p:nvPr/>
        </p:nvSpPr>
        <p:spPr>
          <a:xfrm>
            <a:off x="2208879" y="1813043"/>
            <a:ext cx="21693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ATAM or aSQA</a:t>
            </a:r>
            <a:endParaRPr lang="da-DK" sz="2000" dirty="0"/>
          </a:p>
        </p:txBody>
      </p:sp>
      <p:pic>
        <p:nvPicPr>
          <p:cNvPr id="6" name="Picture 4" descr="Repeat icon vector design template | Premium Vector">
            <a:extLst>
              <a:ext uri="{FF2B5EF4-FFF2-40B4-BE49-F238E27FC236}">
                <a16:creationId xmlns:a16="http://schemas.microsoft.com/office/drawing/2014/main" id="{3E69710F-BCBA-FF9A-43AB-97D36EB27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7" t="15507" r="14782" b="14451"/>
          <a:stretch/>
        </p:blipFill>
        <p:spPr bwMode="auto">
          <a:xfrm>
            <a:off x="893064" y="3056564"/>
            <a:ext cx="1264539" cy="129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08841-8041-9380-E1EA-9B844C879F46}"/>
              </a:ext>
            </a:extLst>
          </p:cNvPr>
          <p:cNvSpPr txBox="1"/>
          <p:nvPr/>
        </p:nvSpPr>
        <p:spPr>
          <a:xfrm>
            <a:off x="1348580" y="3479594"/>
            <a:ext cx="331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200" b="1" dirty="0"/>
              <a:t>2</a:t>
            </a:r>
          </a:p>
        </p:txBody>
      </p:sp>
      <p:pic>
        <p:nvPicPr>
          <p:cNvPr id="9" name="Picture 8" descr="VS icon design template vector | Premium Vector">
            <a:extLst>
              <a:ext uri="{FF2B5EF4-FFF2-40B4-BE49-F238E27FC236}">
                <a16:creationId xmlns:a16="http://schemas.microsoft.com/office/drawing/2014/main" id="{1CDCA916-55CA-5C22-AD27-EB8D8E3D6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4" t="14057" r="22073" b="12940"/>
          <a:stretch/>
        </p:blipFill>
        <p:spPr bwMode="auto">
          <a:xfrm>
            <a:off x="942890" y="1328507"/>
            <a:ext cx="1142850" cy="143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7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9C482-8A45-53E9-4968-12F3D235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458AF2-AB3E-E017-5E42-66CBB9CA4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56" y="1699912"/>
            <a:ext cx="5657862" cy="4546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448E66-FBBD-9304-DEA0-AD400588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92" y="1413422"/>
            <a:ext cx="6289208" cy="403115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EB1CD2C-FE63-1618-E532-6EBC38570079}"/>
              </a:ext>
            </a:extLst>
          </p:cNvPr>
          <p:cNvSpPr txBox="1">
            <a:spLocks/>
          </p:cNvSpPr>
          <p:nvPr/>
        </p:nvSpPr>
        <p:spPr>
          <a:xfrm>
            <a:off x="4430554" y="299485"/>
            <a:ext cx="3330891" cy="623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In-depth with 3+1</a:t>
            </a:r>
          </a:p>
        </p:txBody>
      </p:sp>
    </p:spTree>
    <p:extLst>
      <p:ext uri="{BB962C8B-B14F-4D97-AF65-F5344CB8AC3E}">
        <p14:creationId xmlns:p14="http://schemas.microsoft.com/office/powerpoint/2010/main" val="208644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D2D35-41F3-251A-63F2-698BC52AE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987F-5F10-DDF5-490C-DDE49DBC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90" y="0"/>
            <a:ext cx="10405174" cy="72667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Scaling of system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B6BDF-50E9-7293-C2B1-DE34C675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606E73-B83A-1EB2-623F-468825266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78" y="1808883"/>
            <a:ext cx="2657891" cy="419078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B9445A-08CF-AA6D-EE89-DA1FC9A534B1}"/>
              </a:ext>
            </a:extLst>
          </p:cNvPr>
          <p:cNvSpPr txBox="1"/>
          <p:nvPr/>
        </p:nvSpPr>
        <p:spPr>
          <a:xfrm>
            <a:off x="530532" y="1243703"/>
            <a:ext cx="23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Deployment view</a:t>
            </a:r>
            <a:endParaRPr lang="en-GB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AB93E0-1690-4389-504D-B98B29C57C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77" t="21344" r="6487"/>
          <a:stretch>
            <a:fillRect/>
          </a:stretch>
        </p:blipFill>
        <p:spPr>
          <a:xfrm>
            <a:off x="8618727" y="2264213"/>
            <a:ext cx="2635250" cy="28121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F06C2F-DE2F-2FD7-4EFD-954274CA86A4}"/>
              </a:ext>
            </a:extLst>
          </p:cNvPr>
          <p:cNvSpPr txBox="1"/>
          <p:nvPr/>
        </p:nvSpPr>
        <p:spPr>
          <a:xfrm>
            <a:off x="9030608" y="1243703"/>
            <a:ext cx="235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Microservices?</a:t>
            </a:r>
            <a:endParaRPr lang="en-GB" sz="2000" dirty="0"/>
          </a:p>
        </p:txBody>
      </p:sp>
      <p:sp>
        <p:nvSpPr>
          <p:cNvPr id="24" name="AutoShape 2" descr="Horizontal and Vertical Scaling | System Design | GeeksforGeeks">
            <a:extLst>
              <a:ext uri="{FF2B5EF4-FFF2-40B4-BE49-F238E27FC236}">
                <a16:creationId xmlns:a16="http://schemas.microsoft.com/office/drawing/2014/main" id="{596111F0-62B5-E798-4E7B-04A6C8FD7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AutoShape 6" descr="hvs-v.webp (1001×501)">
            <a:extLst>
              <a:ext uri="{FF2B5EF4-FFF2-40B4-BE49-F238E27FC236}">
                <a16:creationId xmlns:a16="http://schemas.microsoft.com/office/drawing/2014/main" id="{3F862DC4-909E-D667-5105-B3370BA447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59A5F0B-78AB-1C66-1376-51D476DD32A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3128"/>
          <a:stretch>
            <a:fillRect/>
          </a:stretch>
        </p:blipFill>
        <p:spPr>
          <a:xfrm>
            <a:off x="3781955" y="2666715"/>
            <a:ext cx="4241443" cy="182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3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163</Words>
  <Application>Microsoft Office PowerPoint</Application>
  <PresentationFormat>Widescreen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Scaling of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Rasmus Ole Routh Herskind</dc:creator>
  <cp:lastModifiedBy>Rasmus Ole Routh Herskind</cp:lastModifiedBy>
  <cp:revision>3</cp:revision>
  <dcterms:created xsi:type="dcterms:W3CDTF">2025-06-03T14:47:45Z</dcterms:created>
  <dcterms:modified xsi:type="dcterms:W3CDTF">2025-06-04T13:07:36Z</dcterms:modified>
</cp:coreProperties>
</file>