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73" r:id="rId2"/>
    <p:sldId id="376" r:id="rId3"/>
    <p:sldId id="377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9ABBB8-8938-47D4-A842-F60D78DD2F38}" v="53" dt="2025-06-02T10:54:28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77778" autoAdjust="0"/>
  </p:normalViewPr>
  <p:slideViewPr>
    <p:cSldViewPr snapToGrid="0">
      <p:cViewPr>
        <p:scale>
          <a:sx n="50" d="100"/>
          <a:sy n="50" d="100"/>
        </p:scale>
        <p:origin x="132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r Liam Møller Clausen" userId="ca5e03dbe51e8433" providerId="LiveId" clId="{BC9ABBB8-8938-47D4-A842-F60D78DD2F38}"/>
    <pc:docChg chg="undo custSel addSld delSld modSld delMainMaster">
      <pc:chgData name="Thor Liam Møller Clausen" userId="ca5e03dbe51e8433" providerId="LiveId" clId="{BC9ABBB8-8938-47D4-A842-F60D78DD2F38}" dt="2025-06-02T11:29:11.352" v="1900" actId="20577"/>
      <pc:docMkLst>
        <pc:docMk/>
      </pc:docMkLst>
      <pc:sldChg chg="new del">
        <pc:chgData name="Thor Liam Møller Clausen" userId="ca5e03dbe51e8433" providerId="LiveId" clId="{BC9ABBB8-8938-47D4-A842-F60D78DD2F38}" dt="2025-06-02T08:53:36.813" v="24" actId="47"/>
        <pc:sldMkLst>
          <pc:docMk/>
          <pc:sldMk cId="4021627653" sldId="256"/>
        </pc:sldMkLst>
      </pc:sldChg>
      <pc:sldChg chg="new del">
        <pc:chgData name="Thor Liam Møller Clausen" userId="ca5e03dbe51e8433" providerId="LiveId" clId="{BC9ABBB8-8938-47D4-A842-F60D78DD2F38}" dt="2025-06-02T08:53:37.433" v="25" actId="47"/>
        <pc:sldMkLst>
          <pc:docMk/>
          <pc:sldMk cId="2022312784" sldId="257"/>
        </pc:sldMkLst>
      </pc:sldChg>
      <pc:sldChg chg="addSp delSp modSp add mod modNotesTx">
        <pc:chgData name="Thor Liam Møller Clausen" userId="ca5e03dbe51e8433" providerId="LiveId" clId="{BC9ABBB8-8938-47D4-A842-F60D78DD2F38}" dt="2025-06-02T11:29:11.352" v="1900" actId="20577"/>
        <pc:sldMkLst>
          <pc:docMk/>
          <pc:sldMk cId="2428280950" sldId="373"/>
        </pc:sldMkLst>
        <pc:spChg chg="mod">
          <ac:chgData name="Thor Liam Møller Clausen" userId="ca5e03dbe51e8433" providerId="LiveId" clId="{BC9ABBB8-8938-47D4-A842-F60D78DD2F38}" dt="2025-06-02T10:33:51.793" v="1291" actId="14100"/>
          <ac:spMkLst>
            <pc:docMk/>
            <pc:sldMk cId="2428280950" sldId="373"/>
            <ac:spMk id="2" creationId="{DDC3DD30-6A19-FE4D-BE9F-952951CC19D7}"/>
          </ac:spMkLst>
        </pc:spChg>
        <pc:spChg chg="del mod">
          <ac:chgData name="Thor Liam Møller Clausen" userId="ca5e03dbe51e8433" providerId="LiveId" clId="{BC9ABBB8-8938-47D4-A842-F60D78DD2F38}" dt="2025-06-02T10:38:37.968" v="1342" actId="478"/>
          <ac:spMkLst>
            <pc:docMk/>
            <pc:sldMk cId="2428280950" sldId="373"/>
            <ac:spMk id="3" creationId="{4A32BA36-E59C-DC84-5DC0-CA2B10B037A6}"/>
          </ac:spMkLst>
        </pc:spChg>
        <pc:spChg chg="add mod">
          <ac:chgData name="Thor Liam Møller Clausen" userId="ca5e03dbe51e8433" providerId="LiveId" clId="{BC9ABBB8-8938-47D4-A842-F60D78DD2F38}" dt="2025-06-02T11:23:35.075" v="1824" actId="1076"/>
          <ac:spMkLst>
            <pc:docMk/>
            <pc:sldMk cId="2428280950" sldId="373"/>
            <ac:spMk id="4" creationId="{7602DAAE-5E8B-95E1-CC6C-B07EDFE516B1}"/>
          </ac:spMkLst>
        </pc:spChg>
        <pc:spChg chg="add mod">
          <ac:chgData name="Thor Liam Møller Clausen" userId="ca5e03dbe51e8433" providerId="LiveId" clId="{BC9ABBB8-8938-47D4-A842-F60D78DD2F38}" dt="2025-06-02T10:55:29.495" v="1808" actId="255"/>
          <ac:spMkLst>
            <pc:docMk/>
            <pc:sldMk cId="2428280950" sldId="373"/>
            <ac:spMk id="5" creationId="{AB5E0110-0C29-F074-2285-12EBEDCD8C32}"/>
          </ac:spMkLst>
        </pc:spChg>
        <pc:spChg chg="add mod">
          <ac:chgData name="Thor Liam Møller Clausen" userId="ca5e03dbe51e8433" providerId="LiveId" clId="{BC9ABBB8-8938-47D4-A842-F60D78DD2F38}" dt="2025-06-02T10:55:29.495" v="1808" actId="255"/>
          <ac:spMkLst>
            <pc:docMk/>
            <pc:sldMk cId="2428280950" sldId="373"/>
            <ac:spMk id="6" creationId="{0C692BF5-80C8-117B-F80C-6A07C50B5977}"/>
          </ac:spMkLst>
        </pc:spChg>
        <pc:spChg chg="add del mod">
          <ac:chgData name="Thor Liam Møller Clausen" userId="ca5e03dbe51e8433" providerId="LiveId" clId="{BC9ABBB8-8938-47D4-A842-F60D78DD2F38}" dt="2025-06-02T10:39:03.500" v="1350" actId="478"/>
          <ac:spMkLst>
            <pc:docMk/>
            <pc:sldMk cId="2428280950" sldId="373"/>
            <ac:spMk id="7" creationId="{252180F6-782D-8DF2-3D78-A55553179504}"/>
          </ac:spMkLst>
        </pc:spChg>
        <pc:spChg chg="add del mod">
          <ac:chgData name="Thor Liam Møller Clausen" userId="ca5e03dbe51e8433" providerId="LiveId" clId="{BC9ABBB8-8938-47D4-A842-F60D78DD2F38}" dt="2025-06-02T10:38:04.642" v="1337" actId="478"/>
          <ac:spMkLst>
            <pc:docMk/>
            <pc:sldMk cId="2428280950" sldId="373"/>
            <ac:spMk id="8" creationId="{47C478FD-5982-67DA-5003-2AC979AC857A}"/>
          </ac:spMkLst>
        </pc:spChg>
        <pc:spChg chg="add del mod">
          <ac:chgData name="Thor Liam Møller Clausen" userId="ca5e03dbe51e8433" providerId="LiveId" clId="{BC9ABBB8-8938-47D4-A842-F60D78DD2F38}" dt="2025-06-02T10:38:41.070" v="1343" actId="478"/>
          <ac:spMkLst>
            <pc:docMk/>
            <pc:sldMk cId="2428280950" sldId="373"/>
            <ac:spMk id="12" creationId="{3DEE5720-8C10-7040-3BD9-D21C0D2E742B}"/>
          </ac:spMkLst>
        </pc:spChg>
        <pc:spChg chg="add mod">
          <ac:chgData name="Thor Liam Møller Clausen" userId="ca5e03dbe51e8433" providerId="LiveId" clId="{BC9ABBB8-8938-47D4-A842-F60D78DD2F38}" dt="2025-06-02T10:55:47.277" v="1820" actId="1037"/>
          <ac:spMkLst>
            <pc:docMk/>
            <pc:sldMk cId="2428280950" sldId="373"/>
            <ac:spMk id="14" creationId="{BBC189DA-40A7-3D42-4728-C4B4A579571F}"/>
          </ac:spMkLst>
        </pc:spChg>
        <pc:picChg chg="add mod">
          <ac:chgData name="Thor Liam Møller Clausen" userId="ca5e03dbe51e8433" providerId="LiveId" clId="{BC9ABBB8-8938-47D4-A842-F60D78DD2F38}" dt="2025-06-02T10:55:47.277" v="1820" actId="1037"/>
          <ac:picMkLst>
            <pc:docMk/>
            <pc:sldMk cId="2428280950" sldId="373"/>
            <ac:picMk id="10" creationId="{458F1F35-4CCD-6CB5-1A09-FBAD90A6B1A0}"/>
          </ac:picMkLst>
        </pc:picChg>
        <pc:picChg chg="add mod">
          <ac:chgData name="Thor Liam Møller Clausen" userId="ca5e03dbe51e8433" providerId="LiveId" clId="{BC9ABBB8-8938-47D4-A842-F60D78DD2F38}" dt="2025-06-02T10:54:28.869" v="1783" actId="1076"/>
          <ac:picMkLst>
            <pc:docMk/>
            <pc:sldMk cId="2428280950" sldId="373"/>
            <ac:picMk id="3074" creationId="{C97FA322-5A2E-F13F-AF99-49897883CE1F}"/>
          </ac:picMkLst>
        </pc:picChg>
        <pc:picChg chg="add mod">
          <ac:chgData name="Thor Liam Møller Clausen" userId="ca5e03dbe51e8433" providerId="LiveId" clId="{BC9ABBB8-8938-47D4-A842-F60D78DD2F38}" dt="2025-06-02T10:44:25.688" v="1595" actId="1037"/>
          <ac:picMkLst>
            <pc:docMk/>
            <pc:sldMk cId="2428280950" sldId="373"/>
            <ac:picMk id="3076" creationId="{4D2F8845-F6EE-1A7C-0A25-70F7DE9DDC6F}"/>
          </ac:picMkLst>
        </pc:picChg>
      </pc:sldChg>
      <pc:sldChg chg="addSp delSp modSp new del mod">
        <pc:chgData name="Thor Liam Møller Clausen" userId="ca5e03dbe51e8433" providerId="LiveId" clId="{BC9ABBB8-8938-47D4-A842-F60D78DD2F38}" dt="2025-06-02T09:22:59.318" v="512" actId="47"/>
        <pc:sldMkLst>
          <pc:docMk/>
          <pc:sldMk cId="4210428535" sldId="374"/>
        </pc:sldMkLst>
        <pc:spChg chg="del">
          <ac:chgData name="Thor Liam Møller Clausen" userId="ca5e03dbe51e8433" providerId="LiveId" clId="{BC9ABBB8-8938-47D4-A842-F60D78DD2F38}" dt="2025-06-02T08:57:35.566" v="85" actId="478"/>
          <ac:spMkLst>
            <pc:docMk/>
            <pc:sldMk cId="4210428535" sldId="374"/>
            <ac:spMk id="3" creationId="{DB8DBC75-9B6B-976D-E564-58ECBBD2A2BF}"/>
          </ac:spMkLst>
        </pc:spChg>
        <pc:spChg chg="del">
          <ac:chgData name="Thor Liam Møller Clausen" userId="ca5e03dbe51e8433" providerId="LiveId" clId="{BC9ABBB8-8938-47D4-A842-F60D78DD2F38}" dt="2025-06-02T09:12:24.356" v="369" actId="478"/>
          <ac:spMkLst>
            <pc:docMk/>
            <pc:sldMk cId="4210428535" sldId="374"/>
            <ac:spMk id="4" creationId="{D33C3650-41BF-F67B-EF42-6FBE619C7FA2}"/>
          </ac:spMkLst>
        </pc:spChg>
        <pc:spChg chg="add del mod">
          <ac:chgData name="Thor Liam Møller Clausen" userId="ca5e03dbe51e8433" providerId="LiveId" clId="{BC9ABBB8-8938-47D4-A842-F60D78DD2F38}" dt="2025-06-02T08:58:34.265" v="88" actId="478"/>
          <ac:spMkLst>
            <pc:docMk/>
            <pc:sldMk cId="4210428535" sldId="374"/>
            <ac:spMk id="6" creationId="{AE3B7F1B-2149-75D5-FC22-B2CEF971A1FE}"/>
          </ac:spMkLst>
        </pc:spChg>
        <pc:graphicFrameChg chg="add mod modGraphic">
          <ac:chgData name="Thor Liam Møller Clausen" userId="ca5e03dbe51e8433" providerId="LiveId" clId="{BC9ABBB8-8938-47D4-A842-F60D78DD2F38}" dt="2025-06-02T08:58:50.420" v="94" actId="14100"/>
          <ac:graphicFrameMkLst>
            <pc:docMk/>
            <pc:sldMk cId="4210428535" sldId="374"/>
            <ac:graphicFrameMk id="7" creationId="{444B53EA-AF5F-B6A1-1901-9A0135361F04}"/>
          </ac:graphicFrameMkLst>
        </pc:graphicFrameChg>
      </pc:sldChg>
      <pc:sldChg chg="addSp delSp modSp new del mod">
        <pc:chgData name="Thor Liam Møller Clausen" userId="ca5e03dbe51e8433" providerId="LiveId" clId="{BC9ABBB8-8938-47D4-A842-F60D78DD2F38}" dt="2025-06-02T09:23:00.066" v="513" actId="47"/>
        <pc:sldMkLst>
          <pc:docMk/>
          <pc:sldMk cId="232248549" sldId="375"/>
        </pc:sldMkLst>
        <pc:spChg chg="del">
          <ac:chgData name="Thor Liam Møller Clausen" userId="ca5e03dbe51e8433" providerId="LiveId" clId="{BC9ABBB8-8938-47D4-A842-F60D78DD2F38}" dt="2025-06-02T08:59:18.450" v="96"/>
          <ac:spMkLst>
            <pc:docMk/>
            <pc:sldMk cId="232248549" sldId="375"/>
            <ac:spMk id="3" creationId="{BE60C414-A9CD-6048-36F4-266632847654}"/>
          </ac:spMkLst>
        </pc:spChg>
        <pc:spChg chg="del">
          <ac:chgData name="Thor Liam Møller Clausen" userId="ca5e03dbe51e8433" providerId="LiveId" clId="{BC9ABBB8-8938-47D4-A842-F60D78DD2F38}" dt="2025-06-02T09:12:28.743" v="370" actId="478"/>
          <ac:spMkLst>
            <pc:docMk/>
            <pc:sldMk cId="232248549" sldId="375"/>
            <ac:spMk id="4" creationId="{E29A2CA9-6AAF-6A0F-6284-D52385E3BE24}"/>
          </ac:spMkLst>
        </pc:spChg>
        <pc:graphicFrameChg chg="add mod modGraphic">
          <ac:chgData name="Thor Liam Møller Clausen" userId="ca5e03dbe51e8433" providerId="LiveId" clId="{BC9ABBB8-8938-47D4-A842-F60D78DD2F38}" dt="2025-06-02T09:00:14.818" v="105" actId="14100"/>
          <ac:graphicFrameMkLst>
            <pc:docMk/>
            <pc:sldMk cId="232248549" sldId="375"/>
            <ac:graphicFrameMk id="5" creationId="{3F13BEC1-5EAD-34CF-925D-5558E014412A}"/>
          </ac:graphicFrameMkLst>
        </pc:graphicFrameChg>
      </pc:sldChg>
      <pc:sldChg chg="addSp delSp modSp new mod modNotesTx">
        <pc:chgData name="Thor Liam Møller Clausen" userId="ca5e03dbe51e8433" providerId="LiveId" clId="{BC9ABBB8-8938-47D4-A842-F60D78DD2F38}" dt="2025-06-02T11:18:34.461" v="1823" actId="1076"/>
        <pc:sldMkLst>
          <pc:docMk/>
          <pc:sldMk cId="3939217163" sldId="376"/>
        </pc:sldMkLst>
        <pc:spChg chg="mod">
          <ac:chgData name="Thor Liam Møller Clausen" userId="ca5e03dbe51e8433" providerId="LiveId" clId="{BC9ABBB8-8938-47D4-A842-F60D78DD2F38}" dt="2025-06-02T09:26:59.252" v="564" actId="14100"/>
          <ac:spMkLst>
            <pc:docMk/>
            <pc:sldMk cId="3939217163" sldId="376"/>
            <ac:spMk id="2" creationId="{4144D3C4-472B-2B4C-917A-08363E8C0AEA}"/>
          </ac:spMkLst>
        </pc:spChg>
        <pc:spChg chg="mod">
          <ac:chgData name="Thor Liam Møller Clausen" userId="ca5e03dbe51e8433" providerId="LiveId" clId="{BC9ABBB8-8938-47D4-A842-F60D78DD2F38}" dt="2025-06-02T09:31:10.802" v="881" actId="20577"/>
          <ac:spMkLst>
            <pc:docMk/>
            <pc:sldMk cId="3939217163" sldId="376"/>
            <ac:spMk id="3" creationId="{4B431BAA-1394-3874-2297-863197EA7E8B}"/>
          </ac:spMkLst>
        </pc:spChg>
        <pc:spChg chg="del">
          <ac:chgData name="Thor Liam Møller Clausen" userId="ca5e03dbe51e8433" providerId="LiveId" clId="{BC9ABBB8-8938-47D4-A842-F60D78DD2F38}" dt="2025-06-02T09:12:15.618" v="366" actId="478"/>
          <ac:spMkLst>
            <pc:docMk/>
            <pc:sldMk cId="3939217163" sldId="376"/>
            <ac:spMk id="4" creationId="{236FE6DC-3087-7310-ADF3-C1E3A0A07740}"/>
          </ac:spMkLst>
        </pc:spChg>
        <pc:spChg chg="add del">
          <ac:chgData name="Thor Liam Møller Clausen" userId="ca5e03dbe51e8433" providerId="LiveId" clId="{BC9ABBB8-8938-47D4-A842-F60D78DD2F38}" dt="2025-06-02T10:16:40.178" v="985" actId="22"/>
          <ac:spMkLst>
            <pc:docMk/>
            <pc:sldMk cId="3939217163" sldId="376"/>
            <ac:spMk id="6" creationId="{F41EDCA2-3AE7-858F-34C1-DEB630D64E23}"/>
          </ac:spMkLst>
        </pc:spChg>
        <pc:picChg chg="add del mod">
          <ac:chgData name="Thor Liam Møller Clausen" userId="ca5e03dbe51e8433" providerId="LiveId" clId="{BC9ABBB8-8938-47D4-A842-F60D78DD2F38}" dt="2025-06-02T10:18:58.939" v="996" actId="478"/>
          <ac:picMkLst>
            <pc:docMk/>
            <pc:sldMk cId="3939217163" sldId="376"/>
            <ac:picMk id="8" creationId="{6CDDF971-F752-8E16-A828-BA6033FD2CCE}"/>
          </ac:picMkLst>
        </pc:picChg>
        <pc:picChg chg="add del mod">
          <ac:chgData name="Thor Liam Møller Clausen" userId="ca5e03dbe51e8433" providerId="LiveId" clId="{BC9ABBB8-8938-47D4-A842-F60D78DD2F38}" dt="2025-06-02T11:18:29.672" v="1821" actId="478"/>
          <ac:picMkLst>
            <pc:docMk/>
            <pc:sldMk cId="3939217163" sldId="376"/>
            <ac:picMk id="10" creationId="{B3D89B7C-FB01-C33A-FD1A-E16B77353328}"/>
          </ac:picMkLst>
        </pc:picChg>
        <pc:picChg chg="add mod">
          <ac:chgData name="Thor Liam Møller Clausen" userId="ca5e03dbe51e8433" providerId="LiveId" clId="{BC9ABBB8-8938-47D4-A842-F60D78DD2F38}" dt="2025-06-02T11:18:34.461" v="1823" actId="1076"/>
          <ac:picMkLst>
            <pc:docMk/>
            <pc:sldMk cId="3939217163" sldId="376"/>
            <ac:picMk id="12" creationId="{EFA36B91-6374-E7AE-752B-A2B29DEA3890}"/>
          </ac:picMkLst>
        </pc:picChg>
      </pc:sldChg>
      <pc:sldChg chg="addSp delSp modSp new mod modNotesTx">
        <pc:chgData name="Thor Liam Møller Clausen" userId="ca5e03dbe51e8433" providerId="LiveId" clId="{BC9ABBB8-8938-47D4-A842-F60D78DD2F38}" dt="2025-06-02T10:21:29.373" v="1125" actId="20577"/>
        <pc:sldMkLst>
          <pc:docMk/>
          <pc:sldMk cId="3109402604" sldId="377"/>
        </pc:sldMkLst>
        <pc:spChg chg="del mod">
          <ac:chgData name="Thor Liam Møller Clausen" userId="ca5e03dbe51e8433" providerId="LiveId" clId="{BC9ABBB8-8938-47D4-A842-F60D78DD2F38}" dt="2025-06-02T09:27:36.422" v="569" actId="478"/>
          <ac:spMkLst>
            <pc:docMk/>
            <pc:sldMk cId="3109402604" sldId="377"/>
            <ac:spMk id="2" creationId="{24058D30-C017-46AA-23DB-D16C9927F35C}"/>
          </ac:spMkLst>
        </pc:spChg>
        <pc:spChg chg="mod">
          <ac:chgData name="Thor Liam Møller Clausen" userId="ca5e03dbe51e8433" providerId="LiveId" clId="{BC9ABBB8-8938-47D4-A842-F60D78DD2F38}" dt="2025-06-02T09:26:45.010" v="562" actId="1076"/>
          <ac:spMkLst>
            <pc:docMk/>
            <pc:sldMk cId="3109402604" sldId="377"/>
            <ac:spMk id="3" creationId="{E11B05F6-8DB4-E778-40E6-F39A88E7F547}"/>
          </ac:spMkLst>
        </pc:spChg>
        <pc:spChg chg="del">
          <ac:chgData name="Thor Liam Møller Clausen" userId="ca5e03dbe51e8433" providerId="LiveId" clId="{BC9ABBB8-8938-47D4-A842-F60D78DD2F38}" dt="2025-06-02T09:12:19.011" v="367" actId="478"/>
          <ac:spMkLst>
            <pc:docMk/>
            <pc:sldMk cId="3109402604" sldId="377"/>
            <ac:spMk id="4" creationId="{DFEDAC2F-D9AC-DAB7-0F2F-B8D48FBEF536}"/>
          </ac:spMkLst>
        </pc:spChg>
        <pc:spChg chg="add mod">
          <ac:chgData name="Thor Liam Møller Clausen" userId="ca5e03dbe51e8433" providerId="LiveId" clId="{BC9ABBB8-8938-47D4-A842-F60D78DD2F38}" dt="2025-06-02T09:26:45.010" v="562" actId="1076"/>
          <ac:spMkLst>
            <pc:docMk/>
            <pc:sldMk cId="3109402604" sldId="377"/>
            <ac:spMk id="5" creationId="{061A228E-8CD3-03A8-4AA2-B6BF74586ACD}"/>
          </ac:spMkLst>
        </pc:spChg>
        <pc:spChg chg="add mod">
          <ac:chgData name="Thor Liam Møller Clausen" userId="ca5e03dbe51e8433" providerId="LiveId" clId="{BC9ABBB8-8938-47D4-A842-F60D78DD2F38}" dt="2025-06-02T09:29:22.242" v="662" actId="20577"/>
          <ac:spMkLst>
            <pc:docMk/>
            <pc:sldMk cId="3109402604" sldId="377"/>
            <ac:spMk id="6" creationId="{7FE94690-3C76-9238-EB56-20A35A2A8384}"/>
          </ac:spMkLst>
        </pc:spChg>
        <pc:spChg chg="add del mod">
          <ac:chgData name="Thor Liam Møller Clausen" userId="ca5e03dbe51e8433" providerId="LiveId" clId="{BC9ABBB8-8938-47D4-A842-F60D78DD2F38}" dt="2025-06-02T09:18:43.182" v="481" actId="478"/>
          <ac:spMkLst>
            <pc:docMk/>
            <pc:sldMk cId="3109402604" sldId="377"/>
            <ac:spMk id="7" creationId="{67D8BDEA-0B7D-2F4B-2B24-1727379FBBE9}"/>
          </ac:spMkLst>
        </pc:spChg>
        <pc:spChg chg="add del mod">
          <ac:chgData name="Thor Liam Møller Clausen" userId="ca5e03dbe51e8433" providerId="LiveId" clId="{BC9ABBB8-8938-47D4-A842-F60D78DD2F38}" dt="2025-06-02T09:18:45.981" v="483" actId="478"/>
          <ac:spMkLst>
            <pc:docMk/>
            <pc:sldMk cId="3109402604" sldId="377"/>
            <ac:spMk id="8" creationId="{9C4D06E2-2FAF-31BD-E1C7-AAE3E282016F}"/>
          </ac:spMkLst>
        </pc:spChg>
        <pc:spChg chg="add mod">
          <ac:chgData name="Thor Liam Møller Clausen" userId="ca5e03dbe51e8433" providerId="LiveId" clId="{BC9ABBB8-8938-47D4-A842-F60D78DD2F38}" dt="2025-06-02T09:26:45.010" v="562" actId="1076"/>
          <ac:spMkLst>
            <pc:docMk/>
            <pc:sldMk cId="3109402604" sldId="377"/>
            <ac:spMk id="9" creationId="{962FC73A-E51E-2E98-D057-4CBB5E114590}"/>
          </ac:spMkLst>
        </pc:spChg>
        <pc:spChg chg="add mod">
          <ac:chgData name="Thor Liam Møller Clausen" userId="ca5e03dbe51e8433" providerId="LiveId" clId="{BC9ABBB8-8938-47D4-A842-F60D78DD2F38}" dt="2025-06-02T09:26:45.010" v="562" actId="1076"/>
          <ac:spMkLst>
            <pc:docMk/>
            <pc:sldMk cId="3109402604" sldId="377"/>
            <ac:spMk id="10" creationId="{9EFF06AB-FFBF-CBBE-F8DA-584796FDBE50}"/>
          </ac:spMkLst>
        </pc:spChg>
        <pc:spChg chg="add mod">
          <ac:chgData name="Thor Liam Møller Clausen" userId="ca5e03dbe51e8433" providerId="LiveId" clId="{BC9ABBB8-8938-47D4-A842-F60D78DD2F38}" dt="2025-06-02T09:26:45.010" v="562" actId="1076"/>
          <ac:spMkLst>
            <pc:docMk/>
            <pc:sldMk cId="3109402604" sldId="377"/>
            <ac:spMk id="11" creationId="{BC9DEF6B-9A79-DA3D-B737-37DCA5FC42F1}"/>
          </ac:spMkLst>
        </pc:spChg>
        <pc:spChg chg="add mod">
          <ac:chgData name="Thor Liam Møller Clausen" userId="ca5e03dbe51e8433" providerId="LiveId" clId="{BC9ABBB8-8938-47D4-A842-F60D78DD2F38}" dt="2025-06-02T09:26:45.010" v="562" actId="1076"/>
          <ac:spMkLst>
            <pc:docMk/>
            <pc:sldMk cId="3109402604" sldId="377"/>
            <ac:spMk id="12" creationId="{02F9E9CD-2CD1-20AE-4604-661C7470EA4B}"/>
          </ac:spMkLst>
        </pc:spChg>
        <pc:spChg chg="add mod">
          <ac:chgData name="Thor Liam Møller Clausen" userId="ca5e03dbe51e8433" providerId="LiveId" clId="{BC9ABBB8-8938-47D4-A842-F60D78DD2F38}" dt="2025-06-02T09:26:45.010" v="562" actId="1076"/>
          <ac:spMkLst>
            <pc:docMk/>
            <pc:sldMk cId="3109402604" sldId="377"/>
            <ac:spMk id="13" creationId="{5A8D3D24-F3CB-E411-21BC-E208EC86D1B9}"/>
          </ac:spMkLst>
        </pc:spChg>
        <pc:spChg chg="add mod">
          <ac:chgData name="Thor Liam Møller Clausen" userId="ca5e03dbe51e8433" providerId="LiveId" clId="{BC9ABBB8-8938-47D4-A842-F60D78DD2F38}" dt="2025-06-02T09:26:45.010" v="562" actId="1076"/>
          <ac:spMkLst>
            <pc:docMk/>
            <pc:sldMk cId="3109402604" sldId="377"/>
            <ac:spMk id="14" creationId="{73AAD2EE-C333-BCD2-EFC7-1123DEC1A672}"/>
          </ac:spMkLst>
        </pc:spChg>
        <pc:spChg chg="add mod">
          <ac:chgData name="Thor Liam Møller Clausen" userId="ca5e03dbe51e8433" providerId="LiveId" clId="{BC9ABBB8-8938-47D4-A842-F60D78DD2F38}" dt="2025-06-02T09:27:34.307" v="568"/>
          <ac:spMkLst>
            <pc:docMk/>
            <pc:sldMk cId="3109402604" sldId="377"/>
            <ac:spMk id="15" creationId="{D42CA6ED-BB28-EA56-2955-595BE0B5C70F}"/>
          </ac:spMkLst>
        </pc:spChg>
        <pc:spChg chg="add del mod">
          <ac:chgData name="Thor Liam Møller Clausen" userId="ca5e03dbe51e8433" providerId="LiveId" clId="{BC9ABBB8-8938-47D4-A842-F60D78DD2F38}" dt="2025-06-02T09:27:44.622" v="571" actId="478"/>
          <ac:spMkLst>
            <pc:docMk/>
            <pc:sldMk cId="3109402604" sldId="377"/>
            <ac:spMk id="17" creationId="{0E709CA1-18B8-4B03-44B2-E89DCDCFA395}"/>
          </ac:spMkLst>
        </pc:spChg>
        <pc:spChg chg="add mod">
          <ac:chgData name="Thor Liam Møller Clausen" userId="ca5e03dbe51e8433" providerId="LiveId" clId="{BC9ABBB8-8938-47D4-A842-F60D78DD2F38}" dt="2025-06-02T09:27:53.205" v="586" actId="20577"/>
          <ac:spMkLst>
            <pc:docMk/>
            <pc:sldMk cId="3109402604" sldId="377"/>
            <ac:spMk id="18" creationId="{F7E5A24D-B7C5-01B2-9422-2F2051511912}"/>
          </ac:spMkLst>
        </pc:spChg>
      </pc:sldChg>
      <pc:sldChg chg="delSp add del mod">
        <pc:chgData name="Thor Liam Møller Clausen" userId="ca5e03dbe51e8433" providerId="LiveId" clId="{BC9ABBB8-8938-47D4-A842-F60D78DD2F38}" dt="2025-06-02T09:22:56.745" v="511" actId="47"/>
        <pc:sldMkLst>
          <pc:docMk/>
          <pc:sldMk cId="3120425478" sldId="378"/>
        </pc:sldMkLst>
        <pc:spChg chg="del">
          <ac:chgData name="Thor Liam Møller Clausen" userId="ca5e03dbe51e8433" providerId="LiveId" clId="{BC9ABBB8-8938-47D4-A842-F60D78DD2F38}" dt="2025-06-02T09:12:21.493" v="368" actId="478"/>
          <ac:spMkLst>
            <pc:docMk/>
            <pc:sldMk cId="3120425478" sldId="378"/>
            <ac:spMk id="4" creationId="{372BDA85-6550-4FFB-F301-B270E27E445C}"/>
          </ac:spMkLst>
        </pc:spChg>
      </pc:sldChg>
      <pc:sldMasterChg chg="del delSldLayout">
        <pc:chgData name="Thor Liam Møller Clausen" userId="ca5e03dbe51e8433" providerId="LiveId" clId="{BC9ABBB8-8938-47D4-A842-F60D78DD2F38}" dt="2025-06-02T08:53:37.433" v="25" actId="47"/>
        <pc:sldMasterMkLst>
          <pc:docMk/>
          <pc:sldMasterMk cId="1910500933" sldId="2147483648"/>
        </pc:sldMasterMkLst>
        <pc:sldLayoutChg chg="del">
          <pc:chgData name="Thor Liam Møller Clausen" userId="ca5e03dbe51e8433" providerId="LiveId" clId="{BC9ABBB8-8938-47D4-A842-F60D78DD2F38}" dt="2025-06-02T08:53:37.433" v="25" actId="47"/>
          <pc:sldLayoutMkLst>
            <pc:docMk/>
            <pc:sldMasterMk cId="1910500933" sldId="2147483648"/>
            <pc:sldLayoutMk cId="2155554998" sldId="2147483649"/>
          </pc:sldLayoutMkLst>
        </pc:sldLayoutChg>
        <pc:sldLayoutChg chg="del">
          <pc:chgData name="Thor Liam Møller Clausen" userId="ca5e03dbe51e8433" providerId="LiveId" clId="{BC9ABBB8-8938-47D4-A842-F60D78DD2F38}" dt="2025-06-02T08:53:37.433" v="25" actId="47"/>
          <pc:sldLayoutMkLst>
            <pc:docMk/>
            <pc:sldMasterMk cId="1910500933" sldId="2147483648"/>
            <pc:sldLayoutMk cId="2532029381" sldId="2147483650"/>
          </pc:sldLayoutMkLst>
        </pc:sldLayoutChg>
        <pc:sldLayoutChg chg="del">
          <pc:chgData name="Thor Liam Møller Clausen" userId="ca5e03dbe51e8433" providerId="LiveId" clId="{BC9ABBB8-8938-47D4-A842-F60D78DD2F38}" dt="2025-06-02T08:53:37.433" v="25" actId="47"/>
          <pc:sldLayoutMkLst>
            <pc:docMk/>
            <pc:sldMasterMk cId="1910500933" sldId="2147483648"/>
            <pc:sldLayoutMk cId="2774710527" sldId="2147483651"/>
          </pc:sldLayoutMkLst>
        </pc:sldLayoutChg>
        <pc:sldLayoutChg chg="del">
          <pc:chgData name="Thor Liam Møller Clausen" userId="ca5e03dbe51e8433" providerId="LiveId" clId="{BC9ABBB8-8938-47D4-A842-F60D78DD2F38}" dt="2025-06-02T08:53:37.433" v="25" actId="47"/>
          <pc:sldLayoutMkLst>
            <pc:docMk/>
            <pc:sldMasterMk cId="1910500933" sldId="2147483648"/>
            <pc:sldLayoutMk cId="1283553243" sldId="2147483652"/>
          </pc:sldLayoutMkLst>
        </pc:sldLayoutChg>
        <pc:sldLayoutChg chg="del">
          <pc:chgData name="Thor Liam Møller Clausen" userId="ca5e03dbe51e8433" providerId="LiveId" clId="{BC9ABBB8-8938-47D4-A842-F60D78DD2F38}" dt="2025-06-02T08:53:37.433" v="25" actId="47"/>
          <pc:sldLayoutMkLst>
            <pc:docMk/>
            <pc:sldMasterMk cId="1910500933" sldId="2147483648"/>
            <pc:sldLayoutMk cId="1209029206" sldId="2147483653"/>
          </pc:sldLayoutMkLst>
        </pc:sldLayoutChg>
        <pc:sldLayoutChg chg="del">
          <pc:chgData name="Thor Liam Møller Clausen" userId="ca5e03dbe51e8433" providerId="LiveId" clId="{BC9ABBB8-8938-47D4-A842-F60D78DD2F38}" dt="2025-06-02T08:53:37.433" v="25" actId="47"/>
          <pc:sldLayoutMkLst>
            <pc:docMk/>
            <pc:sldMasterMk cId="1910500933" sldId="2147483648"/>
            <pc:sldLayoutMk cId="231130798" sldId="2147483654"/>
          </pc:sldLayoutMkLst>
        </pc:sldLayoutChg>
        <pc:sldLayoutChg chg="del">
          <pc:chgData name="Thor Liam Møller Clausen" userId="ca5e03dbe51e8433" providerId="LiveId" clId="{BC9ABBB8-8938-47D4-A842-F60D78DD2F38}" dt="2025-06-02T08:53:37.433" v="25" actId="47"/>
          <pc:sldLayoutMkLst>
            <pc:docMk/>
            <pc:sldMasterMk cId="1910500933" sldId="2147483648"/>
            <pc:sldLayoutMk cId="2993249457" sldId="2147483655"/>
          </pc:sldLayoutMkLst>
        </pc:sldLayoutChg>
        <pc:sldLayoutChg chg="del">
          <pc:chgData name="Thor Liam Møller Clausen" userId="ca5e03dbe51e8433" providerId="LiveId" clId="{BC9ABBB8-8938-47D4-A842-F60D78DD2F38}" dt="2025-06-02T08:53:37.433" v="25" actId="47"/>
          <pc:sldLayoutMkLst>
            <pc:docMk/>
            <pc:sldMasterMk cId="1910500933" sldId="2147483648"/>
            <pc:sldLayoutMk cId="3189508853" sldId="2147483656"/>
          </pc:sldLayoutMkLst>
        </pc:sldLayoutChg>
        <pc:sldLayoutChg chg="del">
          <pc:chgData name="Thor Liam Møller Clausen" userId="ca5e03dbe51e8433" providerId="LiveId" clId="{BC9ABBB8-8938-47D4-A842-F60D78DD2F38}" dt="2025-06-02T08:53:37.433" v="25" actId="47"/>
          <pc:sldLayoutMkLst>
            <pc:docMk/>
            <pc:sldMasterMk cId="1910500933" sldId="2147483648"/>
            <pc:sldLayoutMk cId="2532244336" sldId="2147483657"/>
          </pc:sldLayoutMkLst>
        </pc:sldLayoutChg>
        <pc:sldLayoutChg chg="del">
          <pc:chgData name="Thor Liam Møller Clausen" userId="ca5e03dbe51e8433" providerId="LiveId" clId="{BC9ABBB8-8938-47D4-A842-F60D78DD2F38}" dt="2025-06-02T08:53:37.433" v="25" actId="47"/>
          <pc:sldLayoutMkLst>
            <pc:docMk/>
            <pc:sldMasterMk cId="1910500933" sldId="2147483648"/>
            <pc:sldLayoutMk cId="1048504259" sldId="2147483658"/>
          </pc:sldLayoutMkLst>
        </pc:sldLayoutChg>
        <pc:sldLayoutChg chg="del">
          <pc:chgData name="Thor Liam Møller Clausen" userId="ca5e03dbe51e8433" providerId="LiveId" clId="{BC9ABBB8-8938-47D4-A842-F60D78DD2F38}" dt="2025-06-02T08:53:37.433" v="25" actId="47"/>
          <pc:sldLayoutMkLst>
            <pc:docMk/>
            <pc:sldMasterMk cId="1910500933" sldId="2147483648"/>
            <pc:sldLayoutMk cId="1598116058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8C120-3759-495A-AFB8-FE80F6A7F1E6}" type="datetimeFigureOut">
              <a:rPr lang="da-DK" smtClean="0"/>
              <a:t>02-06-2025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14103-9F18-45FA-A945-3118336F7D0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023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ATAM (Architecture Trade-</a:t>
            </a:r>
            <a:r>
              <a:rPr lang="da-DK" dirty="0" err="1"/>
              <a:t>off</a:t>
            </a:r>
            <a:r>
              <a:rPr lang="da-DK" dirty="0"/>
              <a:t> Analysis Method) is heavy. aSQA (arch. software </a:t>
            </a:r>
            <a:r>
              <a:rPr lang="da-DK" dirty="0" err="1"/>
              <a:t>quality</a:t>
            </a:r>
            <a:r>
              <a:rPr lang="da-DK" dirty="0"/>
              <a:t> assurance) has iterative </a:t>
            </a:r>
            <a:r>
              <a:rPr lang="da-DK" dirty="0" err="1"/>
              <a:t>focus</a:t>
            </a:r>
            <a:r>
              <a:rPr lang="da-DK" dirty="0"/>
              <a:t>. </a:t>
            </a:r>
          </a:p>
          <a:p>
            <a:r>
              <a:rPr lang="da-DK" dirty="0"/>
              <a:t>With aSQA. </a:t>
            </a:r>
            <a:r>
              <a:rPr lang="da-DK" dirty="0" err="1"/>
              <a:t>Easier</a:t>
            </a:r>
            <a:r>
              <a:rPr lang="da-DK" dirty="0"/>
              <a:t> to </a:t>
            </a:r>
            <a:r>
              <a:rPr lang="da-DK" dirty="0" err="1"/>
              <a:t>directly</a:t>
            </a:r>
            <a:r>
              <a:rPr lang="da-DK" dirty="0"/>
              <a:t> </a:t>
            </a:r>
            <a:r>
              <a:rPr lang="da-DK" dirty="0" err="1"/>
              <a:t>compare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suggstions</a:t>
            </a:r>
            <a:r>
              <a:rPr lang="da-DK" dirty="0"/>
              <a:t>.</a:t>
            </a:r>
          </a:p>
          <a:p>
            <a:r>
              <a:rPr lang="da-DK" dirty="0" err="1"/>
              <a:t>We</a:t>
            </a:r>
            <a:r>
              <a:rPr lang="da-DK" dirty="0"/>
              <a:t> had </a:t>
            </a:r>
            <a:r>
              <a:rPr lang="da-DK" dirty="0" err="1"/>
              <a:t>two</a:t>
            </a:r>
            <a:r>
              <a:rPr lang="da-DK" dirty="0"/>
              <a:t> iterations: </a:t>
            </a:r>
            <a:r>
              <a:rPr lang="da-DK" dirty="0" err="1"/>
              <a:t>before</a:t>
            </a:r>
            <a:r>
              <a:rPr lang="da-DK" dirty="0"/>
              <a:t> and </a:t>
            </a:r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dirty="0" err="1"/>
              <a:t>improvement</a:t>
            </a:r>
            <a:r>
              <a:rPr lang="da-DK" dirty="0"/>
              <a:t>.</a:t>
            </a:r>
          </a:p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scored</a:t>
            </a:r>
            <a:r>
              <a:rPr lang="da-DK" dirty="0"/>
              <a:t> </a:t>
            </a:r>
            <a:r>
              <a:rPr lang="da-DK" dirty="0" err="1"/>
              <a:t>based</a:t>
            </a:r>
            <a:r>
              <a:rPr lang="da-DK" dirty="0"/>
              <a:t> on prototype. Rest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guesstimates</a:t>
            </a:r>
            <a:r>
              <a:rPr lang="da-DK" dirty="0"/>
              <a:t>. 1-5 from the </a:t>
            </a:r>
            <a:r>
              <a:rPr lang="da-DK" dirty="0" err="1"/>
              <a:t>literature</a:t>
            </a:r>
            <a:r>
              <a:rPr lang="da-DK" dirty="0"/>
              <a:t>.</a:t>
            </a:r>
          </a:p>
          <a:p>
            <a:r>
              <a:rPr lang="da-DK" dirty="0" err="1"/>
              <a:t>Metrics</a:t>
            </a:r>
            <a:r>
              <a:rPr lang="da-DK" dirty="0"/>
              <a:t> </a:t>
            </a:r>
            <a:r>
              <a:rPr lang="da-DK" dirty="0" err="1"/>
              <a:t>were</a:t>
            </a:r>
            <a:r>
              <a:rPr lang="da-DK" dirty="0"/>
              <a:t> </a:t>
            </a:r>
            <a:r>
              <a:rPr lang="da-DK" dirty="0" err="1"/>
              <a:t>hard</a:t>
            </a:r>
            <a:r>
              <a:rPr lang="da-DK" dirty="0"/>
              <a:t> to </a:t>
            </a:r>
            <a:r>
              <a:rPr lang="da-DK" dirty="0" err="1"/>
              <a:t>define</a:t>
            </a:r>
            <a:r>
              <a:rPr lang="da-DK" dirty="0"/>
              <a:t> for </a:t>
            </a:r>
            <a:r>
              <a:rPr lang="da-DK" dirty="0" err="1"/>
              <a:t>guesstimates</a:t>
            </a:r>
            <a:r>
              <a:rPr lang="da-DK" dirty="0"/>
              <a:t>.</a:t>
            </a:r>
          </a:p>
          <a:p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main</a:t>
            </a:r>
            <a:r>
              <a:rPr lang="da-DK" dirty="0"/>
              <a:t> </a:t>
            </a:r>
            <a:r>
              <a:rPr lang="da-DK" dirty="0" err="1"/>
              <a:t>modules</a:t>
            </a:r>
            <a:r>
              <a:rPr lang="da-DK" dirty="0"/>
              <a:t>. 3 components in </a:t>
            </a:r>
            <a:r>
              <a:rPr lang="da-DK" dirty="0" err="1"/>
              <a:t>first</a:t>
            </a:r>
            <a:r>
              <a:rPr lang="da-DK" dirty="0"/>
              <a:t> iteration. 2 in </a:t>
            </a:r>
            <a:r>
              <a:rPr lang="da-DK" dirty="0" err="1"/>
              <a:t>second</a:t>
            </a:r>
            <a:r>
              <a:rPr lang="da-DK" dirty="0"/>
              <a:t>.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990660-4B7D-4C11-96DB-B19FFA8CA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648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hidden</a:t>
            </a:r>
            <a:r>
              <a:rPr lang="da-DK" dirty="0"/>
              <a:t> </a:t>
            </a:r>
            <a:r>
              <a:rPr lang="da-DK" dirty="0" err="1"/>
              <a:t>trade-off</a:t>
            </a:r>
            <a:r>
              <a:rPr lang="da-DK" dirty="0"/>
              <a:t>. Now UI </a:t>
            </a:r>
            <a:r>
              <a:rPr lang="da-DK" dirty="0" err="1"/>
              <a:t>updates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handled</a:t>
            </a:r>
            <a:r>
              <a:rPr lang="da-DK" dirty="0"/>
              <a:t> </a:t>
            </a:r>
            <a:r>
              <a:rPr lang="da-DK" dirty="0" err="1"/>
              <a:t>else</a:t>
            </a:r>
            <a:r>
              <a:rPr lang="da-DK" dirty="0"/>
              <a:t>-wise</a:t>
            </a:r>
          </a:p>
          <a:p>
            <a:r>
              <a:rPr lang="da-DK" dirty="0" err="1"/>
              <a:t>Lower</a:t>
            </a:r>
            <a:r>
              <a:rPr lang="da-DK" dirty="0"/>
              <a:t> </a:t>
            </a:r>
            <a:r>
              <a:rPr lang="da-DK" dirty="0" err="1"/>
              <a:t>importance</a:t>
            </a:r>
            <a:r>
              <a:rPr lang="da-DK" dirty="0"/>
              <a:t> </a:t>
            </a:r>
            <a:r>
              <a:rPr lang="da-DK" dirty="0" err="1"/>
              <a:t>because</a:t>
            </a:r>
            <a:r>
              <a:rPr lang="da-DK" dirty="0"/>
              <a:t> it </a:t>
            </a:r>
            <a:r>
              <a:rPr lang="da-DK" dirty="0" err="1"/>
              <a:t>happens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 users bet for </a:t>
            </a:r>
            <a:r>
              <a:rPr lang="da-DK" dirty="0" err="1"/>
              <a:t>money</a:t>
            </a:r>
            <a:r>
              <a:rPr lang="da-DK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14103-9F18-45FA-A945-3118336F7D06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6501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trade-off</a:t>
            </a:r>
            <a:r>
              <a:rPr lang="da-DK" dirty="0"/>
              <a:t>. Performance and </a:t>
            </a:r>
            <a:r>
              <a:rPr lang="da-DK" dirty="0" err="1"/>
              <a:t>safety</a:t>
            </a:r>
            <a:r>
              <a:rPr lang="da-DK" dirty="0"/>
              <a:t> has </a:t>
            </a:r>
            <a:r>
              <a:rPr lang="da-DK" dirty="0" err="1"/>
              <a:t>higher</a:t>
            </a:r>
            <a:r>
              <a:rPr lang="da-DK" dirty="0"/>
              <a:t> </a:t>
            </a:r>
            <a:r>
              <a:rPr lang="da-DK" dirty="0" err="1"/>
              <a:t>importance</a:t>
            </a:r>
            <a:endParaRPr lang="da-DK" dirty="0"/>
          </a:p>
          <a:p>
            <a:r>
              <a:rPr lang="da-DK" dirty="0" err="1"/>
              <a:t>Higher</a:t>
            </a:r>
            <a:r>
              <a:rPr lang="da-DK" dirty="0"/>
              <a:t> </a:t>
            </a:r>
            <a:r>
              <a:rPr lang="da-DK" dirty="0" err="1"/>
              <a:t>importance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broker </a:t>
            </a:r>
            <a:r>
              <a:rPr lang="da-DK" dirty="0" err="1"/>
              <a:t>because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is </a:t>
            </a:r>
            <a:r>
              <a:rPr lang="da-DK" dirty="0" err="1"/>
              <a:t>where</a:t>
            </a:r>
            <a:r>
              <a:rPr lang="da-DK" dirty="0"/>
              <a:t> users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money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14103-9F18-45FA-A945-3118336F7D06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841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64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80708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47428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9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000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5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1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8710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07319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3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4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0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1920">
          <p15:clr>
            <a:srgbClr val="F26B43"/>
          </p15:clr>
        </p15:guide>
        <p15:guide id="3" pos="5760">
          <p15:clr>
            <a:srgbClr val="F26B43"/>
          </p15:clr>
        </p15:guide>
        <p15:guide id="4" pos="7104">
          <p15:clr>
            <a:srgbClr val="C35EA4"/>
          </p15:clr>
        </p15:guide>
        <p15:guide id="5" pos="576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DD30-6A19-FE4D-BE9F-952951CC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981582"/>
          </a:xfrm>
        </p:spPr>
        <p:txBody>
          <a:bodyPr/>
          <a:lstStyle/>
          <a:p>
            <a:r>
              <a:rPr lang="en-US" noProof="0" dirty="0"/>
              <a:t>Evaluation with aSQA</a:t>
            </a:r>
          </a:p>
        </p:txBody>
      </p:sp>
      <p:pic>
        <p:nvPicPr>
          <p:cNvPr id="3074" name="Picture 2" descr="Repeat - Free arrows icons">
            <a:extLst>
              <a:ext uri="{FF2B5EF4-FFF2-40B4-BE49-F238E27FC236}">
                <a16:creationId xmlns:a16="http://schemas.microsoft.com/office/drawing/2014/main" id="{C97FA322-5A2E-F13F-AF99-49897883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2447290"/>
            <a:ext cx="1375410" cy="137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02DAAE-5E8B-95E1-CC6C-B07EDFE516B1}"/>
              </a:ext>
            </a:extLst>
          </p:cNvPr>
          <p:cNvSpPr txBox="1"/>
          <p:nvPr/>
        </p:nvSpPr>
        <p:spPr>
          <a:xfrm>
            <a:off x="5960110" y="2941320"/>
            <a:ext cx="331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200" b="1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E0110-0C29-F074-2285-12EBEDCD8C32}"/>
              </a:ext>
            </a:extLst>
          </p:cNvPr>
          <p:cNvSpPr txBox="1"/>
          <p:nvPr/>
        </p:nvSpPr>
        <p:spPr>
          <a:xfrm>
            <a:off x="5468620" y="3881120"/>
            <a:ext cx="1249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Iterations</a:t>
            </a:r>
          </a:p>
        </p:txBody>
      </p:sp>
      <p:pic>
        <p:nvPicPr>
          <p:cNvPr id="3076" name="Picture 4" descr="Feedback Poll Test Score Questionnaire Svg Png Icon Free Download (#464403)  - OnlineWebFonts.COM">
            <a:extLst>
              <a:ext uri="{FF2B5EF4-FFF2-40B4-BE49-F238E27FC236}">
                <a16:creationId xmlns:a16="http://schemas.microsoft.com/office/drawing/2014/main" id="{4D2F8845-F6EE-1A7C-0A25-70F7DE9DD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762" y="2260600"/>
            <a:ext cx="1574801" cy="157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92BF5-80C8-117B-F80C-6A07C50B5977}"/>
              </a:ext>
            </a:extLst>
          </p:cNvPr>
          <p:cNvSpPr txBox="1"/>
          <p:nvPr/>
        </p:nvSpPr>
        <p:spPr>
          <a:xfrm>
            <a:off x="9177020" y="3898900"/>
            <a:ext cx="102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Scores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8F1F35-4CCD-6CB5-1A09-FBAD90A6B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4260" y="2425700"/>
            <a:ext cx="1582040" cy="14877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C189DA-40A7-3D42-4728-C4B4A579571F}"/>
              </a:ext>
            </a:extLst>
          </p:cNvPr>
          <p:cNvSpPr txBox="1"/>
          <p:nvPr/>
        </p:nvSpPr>
        <p:spPr>
          <a:xfrm>
            <a:off x="1663700" y="3892034"/>
            <a:ext cx="1917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ATAM or aSQA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42828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D3C4-472B-2B4C-917A-08363E8C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178" y="348343"/>
            <a:ext cx="10405174" cy="707571"/>
          </a:xfrm>
        </p:spPr>
        <p:txBody>
          <a:bodyPr/>
          <a:lstStyle/>
          <a:p>
            <a:r>
              <a:rPr lang="en-US" noProof="0" dirty="0"/>
              <a:t>The broker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1BAA-1394-3874-2297-863197EA7E8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00467" y="1575344"/>
            <a:ext cx="10405174" cy="4683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/>
              <a:t>Global Odds Broker </a:t>
            </a:r>
            <a:r>
              <a:rPr lang="en-US" noProof="0" dirty="0">
                <a:sym typeface="Wingdings" panose="05000000000000000000" pitchFamily="2" charset="2"/>
              </a:rPr>
              <a:t> Trigger Order Broker</a:t>
            </a:r>
          </a:p>
          <a:p>
            <a:pPr marL="0" indent="0">
              <a:buNone/>
            </a:pPr>
            <a:r>
              <a:rPr lang="en-US" b="1" noProof="0" dirty="0">
                <a:sym typeface="Wingdings" panose="05000000000000000000" pitchFamily="2" charset="2"/>
              </a:rPr>
              <a:t>Performance</a:t>
            </a:r>
            <a:r>
              <a:rPr lang="en-US" noProof="0" dirty="0">
                <a:sym typeface="Wingdings" panose="05000000000000000000" pitchFamily="2" charset="2"/>
              </a:rPr>
              <a:t> (target 3)</a:t>
            </a:r>
          </a:p>
          <a:p>
            <a:pPr marL="0" indent="0">
              <a:buNone/>
            </a:pPr>
            <a:r>
              <a:rPr lang="en-US" noProof="0" dirty="0">
                <a:sym typeface="Wingdings" panose="05000000000000000000" pitchFamily="2" charset="2"/>
              </a:rPr>
              <a:t>1  </a:t>
            </a:r>
            <a:r>
              <a:rPr lang="en-US" noProof="0" dirty="0">
                <a:solidFill>
                  <a:srgbClr val="00B050"/>
                </a:solidFill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r>
              <a:rPr lang="en-US" b="1" noProof="0" dirty="0">
                <a:sym typeface="Wingdings" panose="05000000000000000000" pitchFamily="2" charset="2"/>
              </a:rPr>
              <a:t>Modifiability</a:t>
            </a:r>
            <a:r>
              <a:rPr lang="en-US" noProof="0" dirty="0">
                <a:sym typeface="Wingdings" panose="05000000000000000000" pitchFamily="2" charset="2"/>
              </a:rPr>
              <a:t> (target 2)</a:t>
            </a:r>
          </a:p>
          <a:p>
            <a:pPr marL="0" indent="0">
              <a:buNone/>
            </a:pPr>
            <a:r>
              <a:rPr lang="en-US" noProof="0" dirty="0">
                <a:sym typeface="Wingdings" panose="05000000000000000000" pitchFamily="2" charset="2"/>
              </a:rPr>
              <a:t>1  1</a:t>
            </a:r>
          </a:p>
          <a:p>
            <a:pPr marL="0" indent="0">
              <a:buNone/>
            </a:pPr>
            <a:r>
              <a:rPr lang="en-US" b="1" noProof="0" dirty="0">
                <a:sym typeface="Wingdings" panose="05000000000000000000" pitchFamily="2" charset="2"/>
              </a:rPr>
              <a:t>Safety</a:t>
            </a:r>
            <a:r>
              <a:rPr lang="en-US" noProof="0" dirty="0">
                <a:sym typeface="Wingdings" panose="05000000000000000000" pitchFamily="2" charset="2"/>
              </a:rPr>
              <a:t> (target 2)</a:t>
            </a:r>
          </a:p>
          <a:p>
            <a:pPr marL="0" indent="0">
              <a:buNone/>
            </a:pPr>
            <a:r>
              <a:rPr lang="en-US" noProof="0" dirty="0">
                <a:sym typeface="Wingdings" panose="05000000000000000000" pitchFamily="2" charset="2"/>
              </a:rPr>
              <a:t>1  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A36B91-6374-E7AE-752B-A2B29DEA3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146" y="2977908"/>
            <a:ext cx="8287907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1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05F6-8DB4-E778-40E6-F39A88E7F54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5952" y="1553574"/>
            <a:ext cx="4106472" cy="438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Load </a:t>
            </a:r>
            <a:r>
              <a:rPr lang="da-DK" dirty="0" err="1"/>
              <a:t>Balanced</a:t>
            </a:r>
            <a:r>
              <a:rPr lang="da-DK" dirty="0"/>
              <a:t> </a:t>
            </a:r>
            <a:r>
              <a:rPr lang="da-DK" dirty="0" err="1"/>
              <a:t>Actor</a:t>
            </a:r>
            <a:r>
              <a:rPr lang="da-DK" dirty="0"/>
              <a:t> Model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1A228E-8CD3-03A8-4AA2-B6BF74586ACD}"/>
              </a:ext>
            </a:extLst>
          </p:cNvPr>
          <p:cNvSpPr txBox="1">
            <a:spLocks/>
          </p:cNvSpPr>
          <p:nvPr/>
        </p:nvSpPr>
        <p:spPr>
          <a:xfrm>
            <a:off x="944009" y="1422944"/>
            <a:ext cx="2302612" cy="721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 err="1"/>
              <a:t>Actor</a:t>
            </a:r>
            <a:r>
              <a:rPr lang="da-DK" dirty="0"/>
              <a:t> Model  	</a:t>
            </a:r>
            <a:r>
              <a:rPr lang="da-DK" dirty="0">
                <a:sym typeface="Wingdings" panose="05000000000000000000" pitchFamily="2" charset="2"/>
              </a:rPr>
              <a:t></a:t>
            </a:r>
            <a:br>
              <a:rPr lang="da-DK" dirty="0"/>
            </a:br>
            <a:r>
              <a:rPr lang="da-DK" dirty="0"/>
              <a:t>Load Balancer 	</a:t>
            </a:r>
            <a:r>
              <a:rPr lang="da-DK" dirty="0">
                <a:sym typeface="Wingdings" panose="05000000000000000000" pitchFamily="2" charset="2"/>
              </a:rPr>
              <a:t></a:t>
            </a:r>
            <a:endParaRPr lang="da-DK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E94690-3C76-9238-EB56-20A35A2A8384}"/>
              </a:ext>
            </a:extLst>
          </p:cNvPr>
          <p:cNvSpPr txBox="1">
            <a:spLocks/>
          </p:cNvSpPr>
          <p:nvPr/>
        </p:nvSpPr>
        <p:spPr>
          <a:xfrm>
            <a:off x="900468" y="2285998"/>
            <a:ext cx="6229676" cy="4408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Performance (target 5)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</a:br>
            <a:endParaRPr lang="en-US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Modifiability (target 4)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Wingdings" panose="05000000000000000000" pitchFamily="2" charset="2"/>
              </a:rPr>
              <a:t>Safety (target 4)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2FC73A-E51E-2E98-D057-4CBB5E114590}"/>
              </a:ext>
            </a:extLst>
          </p:cNvPr>
          <p:cNvSpPr txBox="1">
            <a:spLocks/>
          </p:cNvSpPr>
          <p:nvPr/>
        </p:nvSpPr>
        <p:spPr>
          <a:xfrm>
            <a:off x="1608038" y="5309146"/>
            <a:ext cx="488203" cy="43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FF06AB-FFBF-CBBE-F8DA-584796FDBE50}"/>
              </a:ext>
            </a:extLst>
          </p:cNvPr>
          <p:cNvSpPr txBox="1">
            <a:spLocks/>
          </p:cNvSpPr>
          <p:nvPr/>
        </p:nvSpPr>
        <p:spPr>
          <a:xfrm>
            <a:off x="979715" y="5178516"/>
            <a:ext cx="727874" cy="721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4 </a:t>
            </a:r>
            <a:r>
              <a:rPr lang="da-DK" dirty="0">
                <a:sym typeface="Wingdings" panose="05000000000000000000" pitchFamily="2" charset="2"/>
              </a:rPr>
              <a:t></a:t>
            </a:r>
            <a:br>
              <a:rPr lang="da-DK" dirty="0"/>
            </a:br>
            <a:r>
              <a:rPr lang="da-DK" dirty="0"/>
              <a:t>1 </a:t>
            </a:r>
            <a:r>
              <a:rPr lang="da-DK" dirty="0">
                <a:sym typeface="Wingdings" panose="05000000000000000000" pitchFamily="2" charset="2"/>
              </a:rPr>
              <a:t></a:t>
            </a:r>
            <a:endParaRPr lang="da-DK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9DEF6B-9A79-DA3D-B737-37DCA5FC42F1}"/>
              </a:ext>
            </a:extLst>
          </p:cNvPr>
          <p:cNvSpPr txBox="1">
            <a:spLocks/>
          </p:cNvSpPr>
          <p:nvPr/>
        </p:nvSpPr>
        <p:spPr>
          <a:xfrm>
            <a:off x="1618924" y="4046403"/>
            <a:ext cx="488203" cy="43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2F9E9CD-2CD1-20AE-4604-661C7470EA4B}"/>
              </a:ext>
            </a:extLst>
          </p:cNvPr>
          <p:cNvSpPr txBox="1">
            <a:spLocks/>
          </p:cNvSpPr>
          <p:nvPr/>
        </p:nvSpPr>
        <p:spPr>
          <a:xfrm>
            <a:off x="990601" y="3915773"/>
            <a:ext cx="727874" cy="721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5 </a:t>
            </a:r>
            <a:r>
              <a:rPr lang="da-DK" dirty="0">
                <a:sym typeface="Wingdings" panose="05000000000000000000" pitchFamily="2" charset="2"/>
              </a:rPr>
              <a:t></a:t>
            </a:r>
            <a:br>
              <a:rPr lang="da-DK" dirty="0"/>
            </a:br>
            <a:r>
              <a:rPr lang="da-DK" dirty="0"/>
              <a:t>4 </a:t>
            </a:r>
            <a:r>
              <a:rPr lang="da-DK" dirty="0">
                <a:sym typeface="Wingdings" panose="05000000000000000000" pitchFamily="2" charset="2"/>
              </a:rPr>
              <a:t></a:t>
            </a:r>
            <a:endParaRPr lang="da-DK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A8D3D24-F3CB-E411-21BC-E208EC86D1B9}"/>
              </a:ext>
            </a:extLst>
          </p:cNvPr>
          <p:cNvSpPr txBox="1">
            <a:spLocks/>
          </p:cNvSpPr>
          <p:nvPr/>
        </p:nvSpPr>
        <p:spPr>
          <a:xfrm>
            <a:off x="1597152" y="2783660"/>
            <a:ext cx="488203" cy="43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3AAD2EE-C333-BCD2-EFC7-1123DEC1A672}"/>
              </a:ext>
            </a:extLst>
          </p:cNvPr>
          <p:cNvSpPr txBox="1">
            <a:spLocks/>
          </p:cNvSpPr>
          <p:nvPr/>
        </p:nvSpPr>
        <p:spPr>
          <a:xfrm>
            <a:off x="968829" y="2653030"/>
            <a:ext cx="727874" cy="721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2 </a:t>
            </a:r>
            <a:r>
              <a:rPr lang="da-DK" dirty="0">
                <a:sym typeface="Wingdings" panose="05000000000000000000" pitchFamily="2" charset="2"/>
              </a:rPr>
              <a:t></a:t>
            </a:r>
            <a:br>
              <a:rPr lang="da-DK" dirty="0"/>
            </a:br>
            <a:r>
              <a:rPr lang="da-DK" dirty="0"/>
              <a:t>5 </a:t>
            </a:r>
            <a:r>
              <a:rPr lang="da-DK" dirty="0">
                <a:sym typeface="Wingdings" panose="05000000000000000000" pitchFamily="2" charset="2"/>
              </a:rPr>
              <a:t></a:t>
            </a:r>
            <a:endParaRPr lang="da-DK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7E5A24D-B7C5-01B2-9422-2F2051511912}"/>
              </a:ext>
            </a:extLst>
          </p:cNvPr>
          <p:cNvSpPr txBox="1">
            <a:spLocks/>
          </p:cNvSpPr>
          <p:nvPr/>
        </p:nvSpPr>
        <p:spPr>
          <a:xfrm>
            <a:off x="882178" y="348343"/>
            <a:ext cx="10405174" cy="7075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Betting Kernel</a:t>
            </a:r>
          </a:p>
        </p:txBody>
      </p:sp>
    </p:spTree>
    <p:extLst>
      <p:ext uri="{BB962C8B-B14F-4D97-AF65-F5344CB8AC3E}">
        <p14:creationId xmlns:p14="http://schemas.microsoft.com/office/powerpoint/2010/main" val="310940260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217</Words>
  <Application>Microsoft Office PowerPoint</Application>
  <PresentationFormat>Widescreen</PresentationFormat>
  <Paragraphs>40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Arial</vt:lpstr>
      <vt:lpstr>Avenir Next LT Pro Light</vt:lpstr>
      <vt:lpstr>Calibri</vt:lpstr>
      <vt:lpstr>Posterama</vt:lpstr>
      <vt:lpstr>Wingdings</vt:lpstr>
      <vt:lpstr>Custom</vt:lpstr>
      <vt:lpstr>Evaluation with aSQA</vt:lpstr>
      <vt:lpstr>The broker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Thor Liam Møller Clausen</dc:creator>
  <cp:lastModifiedBy>Thor Liam Møller Clausen</cp:lastModifiedBy>
  <cp:revision>1</cp:revision>
  <dcterms:created xsi:type="dcterms:W3CDTF">2025-06-02T08:51:32Z</dcterms:created>
  <dcterms:modified xsi:type="dcterms:W3CDTF">2025-06-02T11:29:22Z</dcterms:modified>
</cp:coreProperties>
</file>