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810f2a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810f2a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810f2a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810f2a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810f2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810f2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810f2aae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810f2aae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libaba.com/product-detail/Portable-Waterproof-Water-PH-meter-PH_60683305837.html" TargetMode="External"/><Relationship Id="rId4" Type="http://schemas.openxmlformats.org/officeDocument/2006/relationships/hyperlink" Target="https://www.turtletough.com.au/product/ph-sensor-remote-monitoring/" TargetMode="External"/><Relationship Id="rId5" Type="http://schemas.openxmlformats.org/officeDocument/2006/relationships/hyperlink" Target="https://www.pasco.com/prodCatalog/PS/PS-3204_wireless-ph-sensor/index.cf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 Sensor Proposal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Allan Yanggen, Emma Anderson, Austin Brummett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9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Our team decided to make a system where the pH of water in a certain area will be automatically measured and remotely accessible by the aquaponics class. We will have a system where, instead of testing the water manually, it will be possible to remotely have a sensor test the water and send that information back to the person. This system would make testing the water’s pH much less of a hassle, and with probable accuracy improvements to former pH testing methods. 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415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 Sensor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Rather than building a pH sensor, our team decided it would be most efficient to purchase a professionally made product. Building a pH sensor would cost a lot of time and a lot of money; buying then constructing the individual pieces for said sensor would be way more work than necessary.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descr="Image result for parts to ph sensor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333800"/>
            <a:ext cx="3705025" cy="447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4832400" y="1943100"/>
            <a:ext cx="1191300" cy="1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 flipH="1" rot="10800000">
            <a:off x="5341325" y="2527875"/>
            <a:ext cx="869400" cy="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7152750" y="2163750"/>
            <a:ext cx="1293600" cy="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7152750" y="1428125"/>
            <a:ext cx="1293600" cy="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7244850" y="685900"/>
            <a:ext cx="1074000" cy="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7205500" y="3407850"/>
            <a:ext cx="1293600" cy="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7244850" y="3810825"/>
            <a:ext cx="1293600" cy="1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139100" y="4624750"/>
            <a:ext cx="11151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/>
        </p:nvSpPr>
        <p:spPr>
          <a:xfrm>
            <a:off x="5081050" y="1490400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sp>
        <p:nvSpPr>
          <p:cNvPr id="78" name="Google Shape;78;p15"/>
          <p:cNvSpPr txBox="1"/>
          <p:nvPr/>
        </p:nvSpPr>
        <p:spPr>
          <a:xfrm>
            <a:off x="7593900" y="1757675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cxnSp>
        <p:nvCxnSpPr>
          <p:cNvPr id="79" name="Google Shape;79;p15"/>
          <p:cNvCxnSpPr/>
          <p:nvPr/>
        </p:nvCxnSpPr>
        <p:spPr>
          <a:xfrm>
            <a:off x="7397250" y="838300"/>
            <a:ext cx="1074000" cy="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7611600" y="1017725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sp>
        <p:nvSpPr>
          <p:cNvPr id="81" name="Google Shape;81;p15"/>
          <p:cNvSpPr txBox="1"/>
          <p:nvPr/>
        </p:nvSpPr>
        <p:spPr>
          <a:xfrm>
            <a:off x="7664350" y="334650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sp>
        <p:nvSpPr>
          <p:cNvPr id="82" name="Google Shape;82;p15"/>
          <p:cNvSpPr txBox="1"/>
          <p:nvPr/>
        </p:nvSpPr>
        <p:spPr>
          <a:xfrm>
            <a:off x="5544225" y="2126675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sp>
        <p:nvSpPr>
          <p:cNvPr id="83" name="Google Shape;83;p15"/>
          <p:cNvSpPr txBox="1"/>
          <p:nvPr/>
        </p:nvSpPr>
        <p:spPr>
          <a:xfrm>
            <a:off x="5508700" y="4212100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7611600" y="3054125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  <p:sp>
        <p:nvSpPr>
          <p:cNvPr id="85" name="Google Shape;85;p15"/>
          <p:cNvSpPr txBox="1"/>
          <p:nvPr/>
        </p:nvSpPr>
        <p:spPr>
          <a:xfrm>
            <a:off x="7703700" y="3407850"/>
            <a:ext cx="375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</a:t>
            </a:r>
            <a:endParaRPr b="1" sz="1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44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pH Sensor to Buy?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Our team has found viable options for which pH sensor to buy. These ones in particular are good prices and they are professional grade.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https://www.alibaba.com/product-detail/Portable-Waterproof-Water-PH-meter-PH_60683305837.html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https://www.turtletough.com.au/product/ph-sensor-remote-monitoring/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https://www.pasco.com/prodCatalog/PS/PS-3204_wireless-ph-sensor/index.cfm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55850" y="1876900"/>
            <a:ext cx="88323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 For Your Time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