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2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90" r:id="rId15"/>
    <p:sldId id="268" r:id="rId16"/>
  </p:sldIdLst>
  <p:sldSz cx="9144000" cy="5143500" type="screen16x9"/>
  <p:notesSz cx="6858000" cy="9144000"/>
  <p:embeddedFontLs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9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4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32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98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62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d5efcd6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d5efcd6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d5efcd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d5efcd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67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16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29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4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0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4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5efcd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5efcd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1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CSCI 4061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</a:t>
            </a:r>
            <a:r>
              <a:rPr lang="zh-CN" altLang="en-US" dirty="0"/>
              <a:t> </a:t>
            </a:r>
            <a:r>
              <a:rPr lang="en" dirty="0"/>
              <a:t>1</a:t>
            </a:r>
            <a:r>
              <a:rPr lang="en-US" altLang="zh-CN" dirty="0"/>
              <a:t>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Variables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Sometimes we want to enter a critical section only when certain conditions are met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e.g., another thread has finished a task, there are new items to process,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Checking a condition then locking a mutex is subject to race conditions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if the condition changed between when we checked and when we locked the mutex?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also don’t want to lock the mutex first, then check the condition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If the condition is false, it won’t change until we unlock the mutex</a:t>
            </a:r>
          </a:p>
        </p:txBody>
      </p:sp>
    </p:spTree>
    <p:extLst>
      <p:ext uri="{BB962C8B-B14F-4D97-AF65-F5344CB8AC3E}">
        <p14:creationId xmlns:p14="http://schemas.microsoft.com/office/powerpoint/2010/main" val="407885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Variables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Solution: Condition Variables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Allow for an atomic unlock and block to wait for the condition to change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Can be signaled when the condition may have changed favorably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 thread using the condition variable is atomically woken up and given the mutex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Note: you must use a condition variable in </a:t>
            </a:r>
            <a:r>
              <a:rPr lang="en-US" i="1" dirty="0"/>
              <a:t>conjunction</a:t>
            </a:r>
            <a:r>
              <a:rPr lang="en-US" dirty="0"/>
              <a:t> with a mutex lock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 condition variable locks/unlocks the </a:t>
            </a:r>
            <a:r>
              <a:rPr lang="en-US" i="1" dirty="0"/>
              <a:t>given</a:t>
            </a:r>
            <a:r>
              <a:rPr lang="en-US" dirty="0"/>
              <a:t> </a:t>
            </a:r>
            <a:r>
              <a:rPr lang="en-US" i="1" dirty="0"/>
              <a:t>mutex</a:t>
            </a:r>
            <a:r>
              <a:rPr lang="en-US" dirty="0"/>
              <a:t> for the relevant thread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2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Variables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Two ways to initialize a condition variable (analogous to mutexes):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1. Static initializer (Best for global cond. vars)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Doesn’t allow for setting of options, but ensures cond. var is initialized before 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PTHREAD_COND_INITIALIZER;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2. Dynamic initializer (General purpose)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Allows for setting of options in the second argument (a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(&amp;c, NULL);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2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Variables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Special functions to wait/signal with a condition variable: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*m)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Unlocks the mutex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and waits on the cond. 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Blocks the current thread until the cond. var is signaled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*c)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Wakes up one thread waiting on the cond. 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to resume once mutex is unlocked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Raleway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*c)</a:t>
            </a:r>
          </a:p>
          <a:p>
            <a:pPr lvl="2" indent="-342900">
              <a:spcBef>
                <a:spcPts val="0"/>
              </a:spcBef>
              <a:buSzPts val="1800"/>
              <a:buFont typeface="Raleway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Font typeface="Raleway"/>
              <a:buChar char="●"/>
            </a:pPr>
            <a:r>
              <a:rPr lang="en-US" dirty="0"/>
              <a:t>Signals ALL threads waiting on the cond. var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in order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 Variable Example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Assume each function is run by a single thread in the main program: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C1F77-2959-4A52-8EFE-2DFE0476A34A}"/>
              </a:ext>
            </a:extLst>
          </p:cNvPr>
          <p:cNvSpPr txBox="1"/>
          <p:nvPr/>
        </p:nvSpPr>
        <p:spPr>
          <a:xfrm>
            <a:off x="311700" y="1725175"/>
            <a:ext cx="4260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*part_1(void *t) {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grab lock for part 1 task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do_part_1();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part_1_not_done = 0;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put part 2 on the ready list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(&amp;c);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unlock the mutex for part 2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NULL;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13E92-B847-4702-8729-DC4346FD39D3}"/>
              </a:ext>
            </a:extLst>
          </p:cNvPr>
          <p:cNvSpPr txBox="1"/>
          <p:nvPr/>
        </p:nvSpPr>
        <p:spPr>
          <a:xfrm>
            <a:off x="4572000" y="1725175"/>
            <a:ext cx="4260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*part_2(void *t) {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grab lock initially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(part_1_not_done) {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block and wait for signal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(&amp;c, &amp;m);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has the mutex again here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do_part_2();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finally unlock after task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NULL;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79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Quiz on Canvas: due Tuesday at 11:59 pm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Exercise: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Given some code containing 100 threads and race conditions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Add condition variables and mutexes to the code so that it is correct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Two critical sections to worry about, marked by TODO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1. a producer function run by 50 threads to add items to a buffer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2. a consumer function run by 50 threads to remove elements from the buffer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What might go wrong here without any synchronization?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Note that the buffer has a built in mutex/condition variable for you to use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See the definition of struct </a:t>
            </a:r>
            <a:r>
              <a:rPr lang="en-US" dirty="0" err="1"/>
              <a:t>condBuffer</a:t>
            </a:r>
            <a:r>
              <a:rPr lang="en-US" dirty="0"/>
              <a:t> for details of how they are stored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is: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-</a:t>
            </a:r>
            <a:r>
              <a:rPr lang="en-US" altLang="zh-CN" dirty="0" err="1"/>
              <a:t>pthread</a:t>
            </a:r>
            <a:r>
              <a:rPr lang="en-US" altLang="zh-CN"/>
              <a:t> lab10.</a:t>
            </a:r>
            <a:r>
              <a:rPr lang="en-US" altLang="zh-CN" dirty="0"/>
              <a:t>c -</a:t>
            </a:r>
            <a:r>
              <a:rPr lang="en-US" altLang="zh-CN"/>
              <a:t>o lab10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Expected result if correctly synchronized: Total of buffer = 1275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Critical Sections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Mutex Locks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Condition Variables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Today’s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Code sections that access shared variables/data/state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e.g., a global sum, buffer,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Only one thread should access a critical section at a time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Otherwise, there could be undefined behavior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r>
              <a:rPr lang="en-US" dirty="0"/>
              <a:t>A section is critical only if it is non-atomic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Atomic = all of the operations occur as a unit, so they cannot be interrupted midway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 Example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478214" y="1152475"/>
            <a:ext cx="43540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Sum is a global variable accessed by two threads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Increment of sum is NOT atomic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In the machine code, it is represented by a load, an increment, and a store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If the active thread switches in the middle of these steps, the other thread may increment the wrong value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The result has not been stored!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2D6E-2EA2-461E-A61E-9BED949D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4166515" cy="40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 Conditions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Code behavior depends on when different threads reach a certain point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Race condition in the example if a thread began to increment sum before the other thread finished and stored the result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Solution: Enforce mutual exclusion within critical sections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Mutual exclusion locks (mutexes)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Condition variables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Semaphores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Mutex Locks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Only one thread can possess a mutex lock at a time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Other threads must wait until the lock is released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Blocked if they try to hold the lock while it is in use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Locks can be used to ensure only one thread goes through a critical section at once (mutual exclusion)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Attempt to grab the lock before entering the critical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Release the lock once done</a:t>
            </a:r>
          </a:p>
        </p:txBody>
      </p:sp>
    </p:spTree>
    <p:extLst>
      <p:ext uri="{BB962C8B-B14F-4D97-AF65-F5344CB8AC3E}">
        <p14:creationId xmlns:p14="http://schemas.microsoft.com/office/powerpoint/2010/main" val="375909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Mutex Locks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Two ways to initialize a mutex: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1. Static initializer (Best for global mutexes)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Doesn’t allow for setting of options, but ensures mutex is initialized before 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= PTHREAD_MUTEX_INITIALIZER;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2. Dynamic initializer (General purpose)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Allows for setting of options in the second argument (a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(&amp;m, NULL);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5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Mutex Locks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Special functions to lock/unlock mutex in the current thread: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*m)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Locks the mutex passed as the argument for the current thread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Blocks the current thread until the mutex is unlocked if it began locked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*m)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Unlocks the mutex passed as an argument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Wakes up the first waiting thread to give them access to the mutex now</a:t>
            </a:r>
          </a:p>
        </p:txBody>
      </p:sp>
    </p:spTree>
    <p:extLst>
      <p:ext uri="{BB962C8B-B14F-4D97-AF65-F5344CB8AC3E}">
        <p14:creationId xmlns:p14="http://schemas.microsoft.com/office/powerpoint/2010/main" val="23857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Mutex Lock Example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067908" y="1152475"/>
            <a:ext cx="47643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Adding a mutex to the earlier example ensures the current sum is maintained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Forces the full load, increment, store to occur at each step before the other thread can begin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r>
              <a:rPr lang="en-US" dirty="0"/>
              <a:t>Unlock the mutex after each use so that the other thread can continue!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D0F6B-45B3-49BF-A8B4-9128E347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4"/>
            <a:ext cx="3777138" cy="42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0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34701</TotalTime>
  <Words>1197</Words>
  <Application>Microsoft Macintosh PowerPoint</Application>
  <PresentationFormat>On-screen Show (16:9)</PresentationFormat>
  <Paragraphs>185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Courier New</vt:lpstr>
      <vt:lpstr>Arial</vt:lpstr>
      <vt:lpstr>Simple Light</vt:lpstr>
      <vt:lpstr>CSCI 4061</vt:lpstr>
      <vt:lpstr>Overview</vt:lpstr>
      <vt:lpstr>Critical Sections</vt:lpstr>
      <vt:lpstr>Critical Section Example</vt:lpstr>
      <vt:lpstr>Race Conditions</vt:lpstr>
      <vt:lpstr>Mutex Locks</vt:lpstr>
      <vt:lpstr>Mutex Locks</vt:lpstr>
      <vt:lpstr>Mutex Locks</vt:lpstr>
      <vt:lpstr>Mutex Lock Example</vt:lpstr>
      <vt:lpstr>Condition Variables</vt:lpstr>
      <vt:lpstr>Condition Variables</vt:lpstr>
      <vt:lpstr>Condition Variables</vt:lpstr>
      <vt:lpstr>Condition Variables</vt:lpstr>
      <vt:lpstr>Condition Variable Example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4061</dc:title>
  <dc:creator>Terrance Gray</dc:creator>
  <cp:lastModifiedBy>Wenlong Wang</cp:lastModifiedBy>
  <cp:revision>75</cp:revision>
  <dcterms:modified xsi:type="dcterms:W3CDTF">2024-03-31T21:54:27Z</dcterms:modified>
</cp:coreProperties>
</file>