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  <p:embeddedFont>
      <p:font typeface="Roboto Slab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5fce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5fce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75fce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75fce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75fce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75fce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75fce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75fce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75fce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75fce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672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and0/pincode/blob/master/data/IN.csv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makaan.com/price-trends/property-rates-for-buy-in-hyderaba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Delhi – Neighborhood Battles 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report by </a:t>
            </a:r>
            <a:r>
              <a:rPr lang="en-US"/>
              <a:t>Aryan Agarwal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Which part (area) of the city should the company open the supermarket first.</a:t>
            </a:r>
          </a:p>
          <a:p>
            <a:r>
              <a:rPr lang="en-US" dirty="0"/>
              <a:t>Which Neighborhood(s) would be ideal in that part (as in point 1) setting up such a supermarket in the city.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</a:t>
            </a:r>
            <a:r>
              <a:rPr lang="en-US" dirty="0" err="1"/>
              <a:t>Statemnt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 retail company wants to set up supermarket stores in Delhi city but is not exactly sure about which Neighborhood(s) to open the store(s) in. The chosen locations should ideally have a considerable population so that there is more store footfall &amp; near to work centers/residential districts for easier access to a large number of citizens.</a:t>
            </a: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</a:t>
            </a:r>
            <a:endParaRPr dirty="0"/>
          </a:p>
        </p:txBody>
      </p:sp>
      <p:cxnSp>
        <p:nvCxnSpPr>
          <p:cNvPr id="84" name="Google Shape;84;p16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85;p16"/>
          <p:cNvSpPr txBox="1">
            <a:spLocks noGrp="1"/>
          </p:cNvSpPr>
          <p:nvPr>
            <p:ph type="body" idx="4294967295"/>
          </p:nvPr>
        </p:nvSpPr>
        <p:spPr>
          <a:xfrm>
            <a:off x="194742" y="1741803"/>
            <a:ext cx="3853200" cy="27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Geographical co-ordinates data of Neighborhoods in Delhi city by zip code from GitHub repository.</a:t>
            </a:r>
          </a:p>
          <a:p>
            <a:pPr marL="114300" indent="0">
              <a:buNone/>
            </a:pPr>
            <a:r>
              <a:rPr lang="en-US" sz="1200" dirty="0"/>
              <a:t>Source : </a:t>
            </a:r>
            <a:r>
              <a:rPr lang="en-US" sz="1200" u="sng" dirty="0">
                <a:hlinkClick r:id="rId3"/>
              </a:rPr>
              <a:t>https://github.com/sanand0/pincode/blob/master/data/IN.csv</a:t>
            </a:r>
            <a:endParaRPr sz="1050" dirty="0"/>
          </a:p>
        </p:txBody>
      </p:sp>
      <p:cxnSp>
        <p:nvCxnSpPr>
          <p:cNvPr id="87" name="Google Shape;87;p16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16"/>
          <p:cNvSpPr txBox="1">
            <a:spLocks noGrp="1"/>
          </p:cNvSpPr>
          <p:nvPr>
            <p:ph type="body" idx="4294967295"/>
          </p:nvPr>
        </p:nvSpPr>
        <p:spPr>
          <a:xfrm>
            <a:off x="4477092" y="1724944"/>
            <a:ext cx="4355208" cy="27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Average House prices (per square feet) for each Neighborhood in Delhi city.</a:t>
            </a:r>
          </a:p>
          <a:p>
            <a:r>
              <a:rPr lang="en-US" sz="1600" dirty="0"/>
              <a:t>Source: </a:t>
            </a:r>
            <a:r>
              <a:rPr lang="en-US" sz="1600" u="sng" dirty="0">
                <a:hlinkClick r:id="rId4"/>
              </a:rPr>
              <a:t>https://www.makaan.com/price-trends/property-rates-for-buy-in-delhi</a:t>
            </a:r>
            <a:endParaRPr lang="en-US" sz="1600" u="sng" dirty="0"/>
          </a:p>
          <a:p>
            <a:pPr marL="114300" indent="0">
              <a:buNone/>
            </a:pPr>
            <a:r>
              <a:rPr lang="en-US" sz="1600" dirty="0"/>
              <a:t>Use:</a:t>
            </a:r>
          </a:p>
          <a:p>
            <a:r>
              <a:rPr lang="en-US" sz="1600" dirty="0"/>
              <a:t>The data helps us to show real estate prices on Choropleth Maps and to identify potential Neighborhoods where stores can be opened.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</a:t>
            </a:r>
            <a:endParaRPr dirty="0"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For the House prices, I have used web scraping to extract data from a house finder website in my project. A part of the table shown </a:t>
            </a:r>
            <a:r>
              <a:rPr lang="en-US" dirty="0" err="1"/>
              <a:t>below.I</a:t>
            </a:r>
            <a:r>
              <a:rPr lang="en-US" dirty="0"/>
              <a:t> have used python folium library to visualize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The analysis shows that although there is a great number of venues in Delhi (~1400 venues for 145 Neighborhoods), which are concentrated in western &amp; west-central Neighborhoods.</a:t>
            </a:r>
          </a:p>
        </p:txBody>
      </p:sp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and graphs of analysis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AFF12E-34AB-489D-A175-C9E82A62D286}"/>
              </a:ext>
            </a:extLst>
          </p:cNvPr>
          <p:cNvSpPr/>
          <p:nvPr/>
        </p:nvSpPr>
        <p:spPr>
          <a:xfrm>
            <a:off x="233915" y="1106000"/>
            <a:ext cx="8520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5" dirty="0">
                <a:solidFill>
                  <a:schemeClr val="tx1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geographic details of Delhi by creating a map of Delhi with Neighborhoods superimposed on top. I used latitude and longitude values to get the visual as below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D9F894-F530-4D4B-B82B-B4EDE9AABD5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20" b="4903"/>
          <a:stretch/>
        </p:blipFill>
        <p:spPr>
          <a:xfrm>
            <a:off x="807741" y="1756256"/>
            <a:ext cx="2817961" cy="32699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DD9BCD-CD2A-4F52-821A-38F54864D52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04" y="2050822"/>
            <a:ext cx="4866167" cy="236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2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35CA3A-661A-4A23-989E-EF443723EA9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9" r="3953"/>
          <a:stretch/>
        </p:blipFill>
        <p:spPr>
          <a:xfrm>
            <a:off x="1562985" y="2167017"/>
            <a:ext cx="5358809" cy="2616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F846232-8CC2-4539-89E7-BCC4D70D48C0}"/>
              </a:ext>
            </a:extLst>
          </p:cNvPr>
          <p:cNvSpPr/>
          <p:nvPr/>
        </p:nvSpPr>
        <p:spPr>
          <a:xfrm>
            <a:off x="265814" y="646265"/>
            <a:ext cx="8612372" cy="1103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0" marR="88265" algn="just">
              <a:lnSpc>
                <a:spcPct val="120000"/>
              </a:lnSpc>
              <a:spcBef>
                <a:spcPts val="305"/>
              </a:spcBef>
            </a:pPr>
            <a:r>
              <a:rPr lang="en-US" spc="-5" dirty="0">
                <a:solidFill>
                  <a:schemeClr val="tx1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Utilized the Foursquare API to explore Neighborhoods and segment them. I kept the limit as 100 venues and the radius 1000 meters for each Neighborhood centers (calculated above) from their given latitude and longitude data. Here is a head of the list Venues name, category, latitude and longitude information from Foursquare API.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545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B77F3D-EE76-41D3-9278-27C5FAA289EA}"/>
              </a:ext>
            </a:extLst>
          </p:cNvPr>
          <p:cNvSpPr/>
          <p:nvPr/>
        </p:nvSpPr>
        <p:spPr>
          <a:xfrm>
            <a:off x="404038" y="449010"/>
            <a:ext cx="6539022" cy="365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</a:pPr>
            <a:r>
              <a:rPr lang="en-US" spc="-5" dirty="0">
                <a:solidFill>
                  <a:schemeClr val="tx1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Below is the merged table with cluster labels for each Neighborhoods.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AB26E8-2327-4692-9CD7-D0BD15BBEF6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38" y="1259483"/>
            <a:ext cx="7825563" cy="272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75068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On-screen Show (16:9)</PresentationFormat>
  <Paragraphs>22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Georgia</vt:lpstr>
      <vt:lpstr>Roboto Slab</vt:lpstr>
      <vt:lpstr>Roboto</vt:lpstr>
      <vt:lpstr>Times New Roman</vt:lpstr>
      <vt:lpstr>Marina</vt:lpstr>
      <vt:lpstr>Delhi – Neighborhood Battles </vt:lpstr>
      <vt:lpstr>Problem Statemnt</vt:lpstr>
      <vt:lpstr>Summary</vt:lpstr>
      <vt:lpstr>Data</vt:lpstr>
      <vt:lpstr>Methodology</vt:lpstr>
      <vt:lpstr>Solution</vt:lpstr>
      <vt:lpstr>Data and graphs of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Delhi – Neighborhood Battles</dc:title>
  <dc:creator>sandhya Butty</dc:creator>
  <cp:lastModifiedBy>Neel agarwal</cp:lastModifiedBy>
  <cp:revision>2</cp:revision>
  <dcterms:modified xsi:type="dcterms:W3CDTF">2020-05-12T07:57:30Z</dcterms:modified>
</cp:coreProperties>
</file>