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9" r:id="rId4"/>
    <p:sldId id="258" r:id="rId5"/>
    <p:sldId id="261" r:id="rId6"/>
    <p:sldId id="260"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19"/>
    <p:restoredTop sz="93017"/>
  </p:normalViewPr>
  <p:slideViewPr>
    <p:cSldViewPr snapToGrid="0">
      <p:cViewPr varScale="1">
        <p:scale>
          <a:sx n="85" d="100"/>
          <a:sy n="85" d="100"/>
        </p:scale>
        <p:origin x="1576"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6948734f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6948734f5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46948734f5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6948734f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6948734f5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46948734f5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4153578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948734f5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948734f5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46948734f5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1245523"/>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4000"/>
              <a:t>draft-ietf-taps-{arch,impl,interface} discussion</a:t>
            </a:r>
            <a:endParaRPr/>
          </a:p>
        </p:txBody>
      </p:sp>
      <p:sp>
        <p:nvSpPr>
          <p:cNvPr id="89" name="Google Shape;89;p13"/>
          <p:cNvSpPr txBox="1">
            <a:spLocks noGrp="1"/>
          </p:cNvSpPr>
          <p:nvPr>
            <p:ph type="subTitle" idx="1"/>
          </p:nvPr>
        </p:nvSpPr>
        <p:spPr>
          <a:xfrm>
            <a:off x="990600" y="3001297"/>
            <a:ext cx="7086600" cy="17034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M. Welzl, on behalf of all document editors: himself + Brian Trammell, Tommy Pauly, Anna Brunstrom</a:t>
            </a:r>
            <a:endParaRPr/>
          </a:p>
        </p:txBody>
      </p:sp>
      <p:sp>
        <p:nvSpPr>
          <p:cNvPr id="90" name="Google Shape;90;p13"/>
          <p:cNvSpPr txBox="1"/>
          <p:nvPr/>
        </p:nvSpPr>
        <p:spPr>
          <a:xfrm>
            <a:off x="6201841" y="5772809"/>
            <a:ext cx="2459118"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0" i="0" u="none" strike="noStrike" cap="none">
                <a:solidFill>
                  <a:schemeClr val="dk1"/>
                </a:solidFill>
                <a:latin typeface="Calibri"/>
                <a:ea typeface="Calibri"/>
                <a:cs typeface="Calibri"/>
                <a:sym typeface="Calibri"/>
              </a:rPr>
              <a:t>TAPS @ IETF </a:t>
            </a:r>
            <a:r>
              <a:rPr lang="en-US" sz="2400">
                <a:solidFill>
                  <a:schemeClr val="dk1"/>
                </a:solidFill>
                <a:latin typeface="Calibri"/>
                <a:ea typeface="Calibri"/>
                <a:cs typeface="Calibri"/>
                <a:sym typeface="Calibri"/>
              </a:rPr>
              <a:t>103</a:t>
            </a:r>
            <a:endParaRPr/>
          </a:p>
        </p:txBody>
      </p:sp>
      <p:sp>
        <p:nvSpPr>
          <p:cNvPr id="91" name="Google Shape;9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3"/>
          <p:cNvSpPr txBox="1"/>
          <p:nvPr/>
        </p:nvSpPr>
        <p:spPr>
          <a:xfrm>
            <a:off x="2134600" y="4730294"/>
            <a:ext cx="4708200" cy="92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i="1">
                <a:solidFill>
                  <a:srgbClr val="0000FF"/>
                </a:solidFill>
              </a:rPr>
              <a:t>https://github.com/taps-api/drafts</a:t>
            </a:r>
            <a:endParaRPr sz="2400" i="1">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Connection &amp; Message Properties</a:t>
            </a:r>
            <a:endParaRPr/>
          </a:p>
        </p:txBody>
      </p:sp>
      <p:sp>
        <p:nvSpPr>
          <p:cNvPr id="99" name="Google Shape;99;p14"/>
          <p:cNvSpPr txBox="1">
            <a:spLocks noGrp="1"/>
          </p:cNvSpPr>
          <p:nvPr>
            <p:ph type="body" idx="1"/>
          </p:nvPr>
        </p:nvSpPr>
        <p:spPr>
          <a:xfrm>
            <a:off x="263234" y="1406230"/>
            <a:ext cx="8880765" cy="5465618"/>
          </a:xfrm>
          <a:prstGeom prst="rect">
            <a:avLst/>
          </a:prstGeom>
        </p:spPr>
        <p:txBody>
          <a:bodyPr spcFirstLastPara="1" wrap="square" lIns="91425" tIns="45700" rIns="91425" bIns="45700" anchor="t" anchorCtr="0">
            <a:noAutofit/>
          </a:bodyPr>
          <a:lstStyle/>
          <a:p>
            <a:pPr indent="-457200"/>
            <a:r>
              <a:rPr lang="nb-NO" sz="2800"/>
              <a:t>#37: Appendix A: Experimental Transport Properties</a:t>
            </a:r>
            <a:br>
              <a:rPr lang="nb-NO" sz="2800"/>
            </a:br>
            <a:r>
              <a:rPr lang="nb-NO" sz="2000" i="1"/>
              <a:t>"These are not part of the interface, and may be removed from the final document, but are presented here to support discussion within the TAPS working group as to whether they should be added to a future revision of the base specification."</a:t>
            </a:r>
            <a:endParaRPr lang="nb-NO" sz="2800" i="1"/>
          </a:p>
          <a:p>
            <a:pPr lvl="1" indent="-457200"/>
            <a:r>
              <a:rPr lang="nb-NO" sz="2400"/>
              <a:t>Direction of communication: uni-(s/r) / bidirectional</a:t>
            </a:r>
          </a:p>
          <a:p>
            <a:pPr lvl="1" indent="-457200"/>
            <a:r>
              <a:rPr lang="nb-NO" sz="2400"/>
              <a:t>Suggest a timeout to the Remote Endpoint</a:t>
            </a:r>
          </a:p>
          <a:p>
            <a:pPr lvl="2" indent="-457200"/>
            <a:r>
              <a:rPr lang="nb-NO" sz="2000"/>
              <a:t>Selection and protocol property (timeout value)</a:t>
            </a:r>
          </a:p>
          <a:p>
            <a:pPr lvl="1" indent="-457200"/>
            <a:r>
              <a:rPr lang="nb-NO" sz="2400"/>
              <a:t>Traffic Category: query, control, stream, bulk</a:t>
            </a:r>
          </a:p>
          <a:p>
            <a:pPr lvl="1" indent="-457200"/>
            <a:r>
              <a:rPr lang="nb-NO" sz="2400"/>
              <a:t>Size to be Sent or Received</a:t>
            </a:r>
          </a:p>
          <a:p>
            <a:pPr lvl="1" indent="-457200"/>
            <a:r>
              <a:rPr lang="nb-NO" sz="2400"/>
              <a:t>Duration</a:t>
            </a:r>
          </a:p>
          <a:p>
            <a:pPr lvl="1" indent="-457200"/>
            <a:r>
              <a:rPr lang="nb-NO" sz="2400"/>
              <a:t>Send or Receive Bit-Rate</a:t>
            </a:r>
          </a:p>
          <a:p>
            <a:pPr lvl="1" indent="-457200"/>
            <a:r>
              <a:rPr lang="nb-NO" sz="2400"/>
              <a:t>Cost Preferences: no expense / optimize cost / balance cost / ignore cost</a:t>
            </a:r>
          </a:p>
          <a:p>
            <a:pPr lvl="1" indent="-457200"/>
            <a:endParaRPr lang="nb-NO" sz="2400"/>
          </a:p>
        </p:txBody>
      </p:sp>
      <p:sp>
        <p:nvSpPr>
          <p:cNvPr id="100" name="Google Shape;100;p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3" name="Rectangle 2">
            <a:extLst>
              <a:ext uri="{FF2B5EF4-FFF2-40B4-BE49-F238E27FC236}">
                <a16:creationId xmlns:a16="http://schemas.microsoft.com/office/drawing/2014/main" id="{98A5E7A8-E9AF-5147-B8E7-67A7DD3ED607}"/>
              </a:ext>
            </a:extLst>
          </p:cNvPr>
          <p:cNvSpPr/>
          <p:nvPr/>
        </p:nvSpPr>
        <p:spPr>
          <a:xfrm>
            <a:off x="6818671" y="4959557"/>
            <a:ext cx="2133600" cy="830997"/>
          </a:xfrm>
          <a:prstGeom prst="rect">
            <a:avLst/>
          </a:prstGeom>
          <a:solidFill>
            <a:srgbClr val="FFFF00"/>
          </a:solidFill>
          <a:ln w="12700">
            <a:solidFill>
              <a:schemeClr val="tx1"/>
            </a:solidFill>
          </a:ln>
        </p:spPr>
        <p:txBody>
          <a:bodyPr wrap="square">
            <a:spAutoFit/>
          </a:bodyPr>
          <a:lstStyle/>
          <a:p>
            <a:pPr marL="0" indent="0">
              <a:buNone/>
            </a:pPr>
            <a:r>
              <a:rPr lang="nb-NO" sz="2400"/>
              <a:t>...which ones do we keep?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Connection &amp; Message Properties</a:t>
            </a:r>
            <a:endParaRPr/>
          </a:p>
        </p:txBody>
      </p:sp>
      <p:sp>
        <p:nvSpPr>
          <p:cNvPr id="99" name="Google Shape;99;p14"/>
          <p:cNvSpPr txBox="1">
            <a:spLocks noGrp="1"/>
          </p:cNvSpPr>
          <p:nvPr>
            <p:ph type="body" idx="1"/>
          </p:nvPr>
        </p:nvSpPr>
        <p:spPr>
          <a:xfrm>
            <a:off x="263235" y="1600200"/>
            <a:ext cx="8492836" cy="5121250"/>
          </a:xfrm>
          <a:prstGeom prst="rect">
            <a:avLst/>
          </a:prstGeom>
        </p:spPr>
        <p:txBody>
          <a:bodyPr spcFirstLastPara="1" wrap="square" lIns="91425" tIns="45700" rIns="91425" bIns="45700" anchor="t" anchorCtr="0">
            <a:noAutofit/>
          </a:bodyPr>
          <a:lstStyle/>
          <a:p>
            <a:pPr indent="-457200"/>
            <a:r>
              <a:rPr lang="nb-NO" sz="2800"/>
              <a:t>#208 and #218: re-structuring – "classification" disappears, it's implicit in the doc. Structure</a:t>
            </a:r>
          </a:p>
          <a:p>
            <a:pPr lvl="1" indent="-457200"/>
            <a:r>
              <a:rPr lang="nb-NO" sz="2400"/>
              <a:t>Properties related to preconnection in pre-establishment section, etc.</a:t>
            </a:r>
          </a:p>
          <a:p>
            <a:pPr lvl="1" indent="-457200"/>
            <a:endParaRPr lang="nb-NO" sz="2400"/>
          </a:p>
          <a:p>
            <a:pPr indent="-457200"/>
            <a:r>
              <a:rPr lang="nb-NO" sz="2800"/>
              <a:t>#243: The API suggest object, action, and event names. It should suggest property names as well.</a:t>
            </a:r>
          </a:p>
          <a:p>
            <a:pPr lvl="1" indent="-457200"/>
            <a:r>
              <a:rPr lang="nb-NO" sz="2400"/>
              <a:t>Add "code" names for each of the Selection, (Generic) Connection, and Message properties in the respective subsections.</a:t>
            </a:r>
          </a:p>
          <a:p>
            <a:pPr lvl="1" indent="-457200"/>
            <a:r>
              <a:rPr lang="nb-NO" sz="2400"/>
              <a:t>What should these names look like?</a:t>
            </a:r>
            <a:br>
              <a:rPr lang="nb-NO" sz="2400"/>
            </a:br>
            <a:r>
              <a:rPr lang="nb-NO" sz="2400"/>
              <a:t>(see also registry discussion)</a:t>
            </a:r>
          </a:p>
        </p:txBody>
      </p:sp>
      <p:sp>
        <p:nvSpPr>
          <p:cNvPr id="100" name="Google Shape;100;p1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54041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Cached State policies</a:t>
            </a:r>
            <a:endParaRPr/>
          </a:p>
        </p:txBody>
      </p:sp>
      <p:sp>
        <p:nvSpPr>
          <p:cNvPr id="107" name="Google Shape;107;p15"/>
          <p:cNvSpPr txBox="1">
            <a:spLocks noGrp="1"/>
          </p:cNvSpPr>
          <p:nvPr>
            <p:ph type="body" idx="1"/>
          </p:nvPr>
        </p:nvSpPr>
        <p:spPr>
          <a:xfrm>
            <a:off x="457200" y="1600200"/>
            <a:ext cx="8229600" cy="5257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nb-NO" sz="2800"/>
              <a:t>#45 and #244:  "Caching Context"</a:t>
            </a:r>
          </a:p>
          <a:p>
            <a:pPr indent="-457200"/>
            <a:r>
              <a:rPr lang="nb-NO" sz="2800"/>
              <a:t>Examples of cached state:</a:t>
            </a:r>
          </a:p>
          <a:p>
            <a:pPr lvl="1" indent="-457200"/>
            <a:r>
              <a:rPr lang="nb-NO" sz="2400"/>
              <a:t>DNS query answers, TCP RTT metrics, TLS state</a:t>
            </a:r>
          </a:p>
          <a:p>
            <a:pPr lvl="1" indent="-457200"/>
            <a:r>
              <a:rPr lang="nb-NO" sz="2400"/>
              <a:t>Different granularities: per-host, per-transport protocol, per-application</a:t>
            </a:r>
          </a:p>
          <a:p>
            <a:pPr lvl="1" indent="-457200"/>
            <a:endParaRPr lang="nb-NO" sz="2400"/>
          </a:p>
          <a:p>
            <a:pPr indent="-457200"/>
            <a:r>
              <a:rPr lang="nb-NO" sz="2800"/>
              <a:t>As written now: a type of handle attached to the NewPreConnection call</a:t>
            </a:r>
          </a:p>
          <a:p>
            <a:pPr lvl="1" indent="-457200"/>
            <a:r>
              <a:rPr lang="en-US" sz="2400"/>
              <a:t>Is this the right way to expose caching? Right granularity?</a:t>
            </a:r>
          </a:p>
          <a:p>
            <a:pPr lvl="1" indent="-457200"/>
            <a:r>
              <a:rPr lang="en-US" sz="2400"/>
              <a:t>Some caching can happen in the transport system, without involving the application, some can happen inside the app</a:t>
            </a:r>
          </a:p>
        </p:txBody>
      </p:sp>
      <p:sp>
        <p:nvSpPr>
          <p:cNvPr id="108" name="Google Shape;108;p1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13F8E-2D29-654F-8F3B-68129D90C7ED}"/>
              </a:ext>
            </a:extLst>
          </p:cNvPr>
          <p:cNvSpPr>
            <a:spLocks noGrp="1"/>
          </p:cNvSpPr>
          <p:nvPr>
            <p:ph type="ctrTitle"/>
          </p:nvPr>
        </p:nvSpPr>
        <p:spPr/>
        <p:txBody>
          <a:bodyPr/>
          <a:lstStyle/>
          <a:p>
            <a:r>
              <a:rPr lang="en-US"/>
              <a:t>Extra issues (backup slide)</a:t>
            </a:r>
          </a:p>
        </p:txBody>
      </p:sp>
      <p:sp>
        <p:nvSpPr>
          <p:cNvPr id="6" name="Subtitle 5">
            <a:extLst>
              <a:ext uri="{FF2B5EF4-FFF2-40B4-BE49-F238E27FC236}">
                <a16:creationId xmlns:a16="http://schemas.microsoft.com/office/drawing/2014/main" id="{8423258C-E417-6C41-942E-4AF1F621D5A1}"/>
              </a:ext>
            </a:extLst>
          </p:cNvPr>
          <p:cNvSpPr>
            <a:spLocks noGrp="1"/>
          </p:cNvSpPr>
          <p:nvPr>
            <p:ph type="subTitle" idx="1"/>
          </p:nvPr>
        </p:nvSpPr>
        <p:spPr/>
        <p:txBody>
          <a:bodyPr/>
          <a:lstStyle/>
          <a:p>
            <a:r>
              <a:rPr lang="en-US"/>
              <a:t>... if we have the time</a:t>
            </a:r>
          </a:p>
        </p:txBody>
      </p:sp>
      <p:sp>
        <p:nvSpPr>
          <p:cNvPr id="4" name="Slide Number Placeholder 3">
            <a:extLst>
              <a:ext uri="{FF2B5EF4-FFF2-40B4-BE49-F238E27FC236}">
                <a16:creationId xmlns:a16="http://schemas.microsoft.com/office/drawing/2014/main" id="{9CB9C73E-CFF4-ED4E-ADA4-3357AD962E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3927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DEA0-E6D4-0E43-A3B4-E592E44F1421}"/>
              </a:ext>
            </a:extLst>
          </p:cNvPr>
          <p:cNvSpPr>
            <a:spLocks noGrp="1"/>
          </p:cNvSpPr>
          <p:nvPr>
            <p:ph type="title"/>
          </p:nvPr>
        </p:nvSpPr>
        <p:spPr/>
        <p:txBody>
          <a:bodyPr/>
          <a:lstStyle/>
          <a:p>
            <a:r>
              <a:rPr lang="en-US"/>
              <a:t>Some other open issues</a:t>
            </a:r>
          </a:p>
        </p:txBody>
      </p:sp>
      <p:sp>
        <p:nvSpPr>
          <p:cNvPr id="3" name="Text Placeholder 2">
            <a:extLst>
              <a:ext uri="{FF2B5EF4-FFF2-40B4-BE49-F238E27FC236}">
                <a16:creationId xmlns:a16="http://schemas.microsoft.com/office/drawing/2014/main" id="{11B664C6-2055-CB45-9BAE-5F53C8D59E3D}"/>
              </a:ext>
            </a:extLst>
          </p:cNvPr>
          <p:cNvSpPr>
            <a:spLocks noGrp="1"/>
          </p:cNvSpPr>
          <p:nvPr>
            <p:ph type="body" idx="1"/>
          </p:nvPr>
        </p:nvSpPr>
        <p:spPr>
          <a:xfrm>
            <a:off x="191729" y="1600200"/>
            <a:ext cx="8701548" cy="4525963"/>
          </a:xfrm>
        </p:spPr>
        <p:txBody>
          <a:bodyPr/>
          <a:lstStyle/>
          <a:p>
            <a:r>
              <a:rPr lang="en-US"/>
              <a:t>#220: expose message dependencies in the API?</a:t>
            </a:r>
          </a:p>
          <a:p>
            <a:pPr lvl="1"/>
            <a:r>
              <a:rPr lang="en-US"/>
              <a:t>Have we finally agreed?</a:t>
            </a:r>
          </a:p>
          <a:p>
            <a:pPr lvl="1"/>
            <a:endParaRPr lang="en-US"/>
          </a:p>
          <a:p>
            <a:r>
              <a:rPr lang="en-US"/>
              <a:t>#221: Connection.Receive (minIncompleteLength, maxLength)</a:t>
            </a:r>
          </a:p>
          <a:p>
            <a:endParaRPr lang="en-US"/>
          </a:p>
          <a:p>
            <a:r>
              <a:rPr lang="en-US"/>
              <a:t>#222: Reusing preconnections</a:t>
            </a:r>
          </a:p>
          <a:p>
            <a:pPr lvl="1"/>
            <a:r>
              <a:rPr lang="en-US"/>
              <a:t>It seems we have consensus on writing this;</a:t>
            </a:r>
            <a:br>
              <a:rPr lang="en-US"/>
            </a:br>
            <a:r>
              <a:rPr lang="en-US"/>
              <a:t>who will?</a:t>
            </a:r>
          </a:p>
          <a:p>
            <a:endParaRPr lang="en-US"/>
          </a:p>
        </p:txBody>
      </p:sp>
      <p:sp>
        <p:nvSpPr>
          <p:cNvPr id="4" name="Slide Number Placeholder 3">
            <a:extLst>
              <a:ext uri="{FF2B5EF4-FFF2-40B4-BE49-F238E27FC236}">
                <a16:creationId xmlns:a16="http://schemas.microsoft.com/office/drawing/2014/main" id="{1D0483D8-17D5-AD49-8BCB-14877C911C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22371814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275</Words>
  <Application>Microsoft Macintosh PowerPoint</Application>
  <PresentationFormat>On-screen Show (4:3)</PresentationFormat>
  <Paragraphs>50</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draft-ietf-taps-{arch,impl,interface} discussion</vt:lpstr>
      <vt:lpstr>Connection &amp; Message Properties</vt:lpstr>
      <vt:lpstr>Connection &amp; Message Properties</vt:lpstr>
      <vt:lpstr>Cached State policies</vt:lpstr>
      <vt:lpstr>Extra issues (backup slide)</vt:lpstr>
      <vt:lpstr>Some other open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draft-ietf-taps-{arch,impl,interface} discussion</dc:title>
  <cp:lastModifiedBy>Michael Welzl</cp:lastModifiedBy>
  <cp:revision>13</cp:revision>
  <dcterms:modified xsi:type="dcterms:W3CDTF">2018-11-05T10:20:43Z</dcterms:modified>
</cp:coreProperties>
</file>