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2" r:id="rId3"/>
    <p:sldId id="263" r:id="rId4"/>
    <p:sldId id="266" r:id="rId5"/>
    <p:sldId id="265" r:id="rId6"/>
    <p:sldId id="264" r:id="rId7"/>
    <p:sldId id="268" r:id="rId8"/>
    <p:sldId id="269" r:id="rId9"/>
    <p:sldId id="270" r:id="rId10"/>
    <p:sldId id="271" r:id="rId11"/>
    <p:sldId id="273" r:id="rId12"/>
    <p:sldId id="272" r:id="rId13"/>
    <p:sldId id="274" r:id="rId14"/>
    <p:sldId id="267" r:id="rId15"/>
    <p:sldId id="275" r:id="rId16"/>
    <p:sldId id="26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872"/>
    <a:srgbClr val="CCCA74"/>
    <a:srgbClr val="BA4C44"/>
    <a:srgbClr val="B84E46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1D90E-361F-40AC-BD74-7033721EC9A2}" v="47" dt="2022-01-25T16:31:01.4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ba Marquez Rodriguez" userId="677f964b-a19d-4577-b605-263293421aea" providerId="ADAL" clId="{BCD1D90E-361F-40AC-BD74-7033721EC9A2}"/>
    <pc:docChg chg="undo custSel addSld delSld modSld">
      <pc:chgData name="Alba Marquez Rodriguez" userId="677f964b-a19d-4577-b605-263293421aea" providerId="ADAL" clId="{BCD1D90E-361F-40AC-BD74-7033721EC9A2}" dt="2022-01-25T16:31:17.567" v="607" actId="20577"/>
      <pc:docMkLst>
        <pc:docMk/>
      </pc:docMkLst>
      <pc:sldChg chg="del">
        <pc:chgData name="Alba Marquez Rodriguez" userId="677f964b-a19d-4577-b605-263293421aea" providerId="ADAL" clId="{BCD1D90E-361F-40AC-BD74-7033721EC9A2}" dt="2022-01-25T16:28:23.794" v="548" actId="47"/>
        <pc:sldMkLst>
          <pc:docMk/>
          <pc:sldMk cId="497607547" sldId="258"/>
        </pc:sldMkLst>
      </pc:sldChg>
      <pc:sldChg chg="del">
        <pc:chgData name="Alba Marquez Rodriguez" userId="677f964b-a19d-4577-b605-263293421aea" providerId="ADAL" clId="{BCD1D90E-361F-40AC-BD74-7033721EC9A2}" dt="2022-01-25T16:28:25.396" v="549" actId="47"/>
        <pc:sldMkLst>
          <pc:docMk/>
          <pc:sldMk cId="4209322005" sldId="259"/>
        </pc:sldMkLst>
      </pc:sldChg>
      <pc:sldChg chg="addSp delSp modSp mod">
        <pc:chgData name="Alba Marquez Rodriguez" userId="677f964b-a19d-4577-b605-263293421aea" providerId="ADAL" clId="{BCD1D90E-361F-40AC-BD74-7033721EC9A2}" dt="2022-01-25T16:29:33.961" v="557" actId="478"/>
        <pc:sldMkLst>
          <pc:docMk/>
          <pc:sldMk cId="3501347425" sldId="260"/>
        </pc:sldMkLst>
        <pc:spChg chg="del">
          <ac:chgData name="Alba Marquez Rodriguez" userId="677f964b-a19d-4577-b605-263293421aea" providerId="ADAL" clId="{BCD1D90E-361F-40AC-BD74-7033721EC9A2}" dt="2022-01-25T16:29:24.810" v="555" actId="478"/>
          <ac:spMkLst>
            <pc:docMk/>
            <pc:sldMk cId="3501347425" sldId="260"/>
            <ac:spMk id="3" creationId="{A9CB511D-EA45-4336-847C-1252667143B5}"/>
          </ac:spMkLst>
        </pc:spChg>
        <pc:spChg chg="add del mod">
          <ac:chgData name="Alba Marquez Rodriguez" userId="677f964b-a19d-4577-b605-263293421aea" providerId="ADAL" clId="{BCD1D90E-361F-40AC-BD74-7033721EC9A2}" dt="2022-01-25T16:29:33.961" v="557" actId="478"/>
          <ac:spMkLst>
            <pc:docMk/>
            <pc:sldMk cId="3501347425" sldId="260"/>
            <ac:spMk id="8" creationId="{22D09A77-2D36-45DD-A85A-D1E0E98B516C}"/>
          </ac:spMkLst>
        </pc:spChg>
        <pc:picChg chg="del">
          <ac:chgData name="Alba Marquez Rodriguez" userId="677f964b-a19d-4577-b605-263293421aea" providerId="ADAL" clId="{BCD1D90E-361F-40AC-BD74-7033721EC9A2}" dt="2022-01-25T16:28:33.953" v="550" actId="478"/>
          <ac:picMkLst>
            <pc:docMk/>
            <pc:sldMk cId="3501347425" sldId="260"/>
            <ac:picMk id="5" creationId="{A21EA617-6D48-425F-97A8-7FEC82C8F401}"/>
          </ac:picMkLst>
        </pc:picChg>
        <pc:picChg chg="add mod">
          <ac:chgData name="Alba Marquez Rodriguez" userId="677f964b-a19d-4577-b605-263293421aea" providerId="ADAL" clId="{BCD1D90E-361F-40AC-BD74-7033721EC9A2}" dt="2022-01-25T16:29:14.990" v="554" actId="1076"/>
          <ac:picMkLst>
            <pc:docMk/>
            <pc:sldMk cId="3501347425" sldId="260"/>
            <ac:picMk id="6" creationId="{CE93C72F-57F6-4814-8F47-58A15BA9CE02}"/>
          </ac:picMkLst>
        </pc:picChg>
      </pc:sldChg>
      <pc:sldChg chg="addSp delSp modSp mod">
        <pc:chgData name="Alba Marquez Rodriguez" userId="677f964b-a19d-4577-b605-263293421aea" providerId="ADAL" clId="{BCD1D90E-361F-40AC-BD74-7033721EC9A2}" dt="2022-01-25T16:20:43.314" v="383" actId="21"/>
        <pc:sldMkLst>
          <pc:docMk/>
          <pc:sldMk cId="2500065366" sldId="265"/>
        </pc:sldMkLst>
        <pc:spChg chg="add del">
          <ac:chgData name="Alba Marquez Rodriguez" userId="677f964b-a19d-4577-b605-263293421aea" providerId="ADAL" clId="{BCD1D90E-361F-40AC-BD74-7033721EC9A2}" dt="2022-01-25T16:20:43.314" v="383" actId="21"/>
          <ac:spMkLst>
            <pc:docMk/>
            <pc:sldMk cId="2500065366" sldId="265"/>
            <ac:spMk id="6" creationId="{D141E773-4C3E-4993-8B4F-56F096159718}"/>
          </ac:spMkLst>
        </pc:spChg>
        <pc:cxnChg chg="mod">
          <ac:chgData name="Alba Marquez Rodriguez" userId="677f964b-a19d-4577-b605-263293421aea" providerId="ADAL" clId="{BCD1D90E-361F-40AC-BD74-7033721EC9A2}" dt="2022-01-25T16:20:43.314" v="383" actId="21"/>
          <ac:cxnSpMkLst>
            <pc:docMk/>
            <pc:sldMk cId="2500065366" sldId="265"/>
            <ac:cxnSpMk id="10" creationId="{6323D6AF-4372-408E-B068-68AF59A26188}"/>
          </ac:cxnSpMkLst>
        </pc:cxnChg>
        <pc:cxnChg chg="mod">
          <ac:chgData name="Alba Marquez Rodriguez" userId="677f964b-a19d-4577-b605-263293421aea" providerId="ADAL" clId="{BCD1D90E-361F-40AC-BD74-7033721EC9A2}" dt="2022-01-25T16:20:43.314" v="383" actId="21"/>
          <ac:cxnSpMkLst>
            <pc:docMk/>
            <pc:sldMk cId="2500065366" sldId="265"/>
            <ac:cxnSpMk id="11" creationId="{D3F59A5D-9A8F-4FD1-A151-B0DFFECE364D}"/>
          </ac:cxnSpMkLst>
        </pc:cxnChg>
        <pc:cxnChg chg="mod">
          <ac:chgData name="Alba Marquez Rodriguez" userId="677f964b-a19d-4577-b605-263293421aea" providerId="ADAL" clId="{BCD1D90E-361F-40AC-BD74-7033721EC9A2}" dt="2022-01-25T16:20:43.314" v="383" actId="21"/>
          <ac:cxnSpMkLst>
            <pc:docMk/>
            <pc:sldMk cId="2500065366" sldId="265"/>
            <ac:cxnSpMk id="12" creationId="{E94FC98E-F534-4147-ACCC-640C0B52B401}"/>
          </ac:cxnSpMkLst>
        </pc:cxnChg>
      </pc:sldChg>
      <pc:sldChg chg="modSp">
        <pc:chgData name="Alba Marquez Rodriguez" userId="677f964b-a19d-4577-b605-263293421aea" providerId="ADAL" clId="{BCD1D90E-361F-40AC-BD74-7033721EC9A2}" dt="2022-01-25T16:22:58.376" v="465"/>
        <pc:sldMkLst>
          <pc:docMk/>
          <pc:sldMk cId="3891963319" sldId="266"/>
        </pc:sldMkLst>
        <pc:graphicFrameChg chg="mod">
          <ac:chgData name="Alba Marquez Rodriguez" userId="677f964b-a19d-4577-b605-263293421aea" providerId="ADAL" clId="{BCD1D90E-361F-40AC-BD74-7033721EC9A2}" dt="2022-01-25T16:22:58.376" v="465"/>
          <ac:graphicFrameMkLst>
            <pc:docMk/>
            <pc:sldMk cId="3891963319" sldId="266"/>
            <ac:graphicFrameMk id="4" creationId="{AC58A4BE-6581-43CC-9275-1A6CAC783EE9}"/>
          </ac:graphicFrameMkLst>
        </pc:graphicFrameChg>
      </pc:sldChg>
      <pc:sldChg chg="addSp delSp modSp">
        <pc:chgData name="Alba Marquez Rodriguez" userId="677f964b-a19d-4577-b605-263293421aea" providerId="ADAL" clId="{BCD1D90E-361F-40AC-BD74-7033721EC9A2}" dt="2022-01-25T16:27:02.099" v="530"/>
        <pc:sldMkLst>
          <pc:docMk/>
          <pc:sldMk cId="620339095" sldId="267"/>
        </pc:sldMkLst>
        <pc:graphicFrameChg chg="mod">
          <ac:chgData name="Alba Marquez Rodriguez" userId="677f964b-a19d-4577-b605-263293421aea" providerId="ADAL" clId="{BCD1D90E-361F-40AC-BD74-7033721EC9A2}" dt="2022-01-25T16:27:02.099" v="530"/>
          <ac:graphicFrameMkLst>
            <pc:docMk/>
            <pc:sldMk cId="620339095" sldId="267"/>
            <ac:graphicFrameMk id="6" creationId="{D2781324-A7C6-47A5-8949-B01EB0B34E13}"/>
          </ac:graphicFrameMkLst>
        </pc:graphicFrameChg>
        <pc:picChg chg="add del">
          <ac:chgData name="Alba Marquez Rodriguez" userId="677f964b-a19d-4577-b605-263293421aea" providerId="ADAL" clId="{BCD1D90E-361F-40AC-BD74-7033721EC9A2}" dt="2022-01-25T16:26:46.853" v="529" actId="21"/>
          <ac:picMkLst>
            <pc:docMk/>
            <pc:sldMk cId="620339095" sldId="267"/>
            <ac:picMk id="2050" creationId="{216F51C4-CB3F-4F35-88A9-1B011463C13F}"/>
          </ac:picMkLst>
        </pc:picChg>
      </pc:sldChg>
      <pc:sldChg chg="addSp delSp modSp new mod">
        <pc:chgData name="Alba Marquez Rodriguez" userId="677f964b-a19d-4577-b605-263293421aea" providerId="ADAL" clId="{BCD1D90E-361F-40AC-BD74-7033721EC9A2}" dt="2022-01-25T16:02:18.656" v="72" actId="478"/>
        <pc:sldMkLst>
          <pc:docMk/>
          <pc:sldMk cId="2454527416" sldId="268"/>
        </pc:sldMkLst>
        <pc:spChg chg="mod">
          <ac:chgData name="Alba Marquez Rodriguez" userId="677f964b-a19d-4577-b605-263293421aea" providerId="ADAL" clId="{BCD1D90E-361F-40AC-BD74-7033721EC9A2}" dt="2022-01-25T15:58:46.213" v="17" actId="20577"/>
          <ac:spMkLst>
            <pc:docMk/>
            <pc:sldMk cId="2454527416" sldId="268"/>
            <ac:spMk id="2" creationId="{322BDC4C-1C01-4F97-B190-AF2E3220FC67}"/>
          </ac:spMkLst>
        </pc:spChg>
        <pc:spChg chg="mod">
          <ac:chgData name="Alba Marquez Rodriguez" userId="677f964b-a19d-4577-b605-263293421aea" providerId="ADAL" clId="{BCD1D90E-361F-40AC-BD74-7033721EC9A2}" dt="2022-01-25T15:59:09.966" v="66" actId="20577"/>
          <ac:spMkLst>
            <pc:docMk/>
            <pc:sldMk cId="2454527416" sldId="268"/>
            <ac:spMk id="3" creationId="{B2B7992D-46DC-4874-975F-A9098AD443FE}"/>
          </ac:spMkLst>
        </pc:spChg>
        <pc:picChg chg="add mod">
          <ac:chgData name="Alba Marquez Rodriguez" userId="677f964b-a19d-4577-b605-263293421aea" providerId="ADAL" clId="{BCD1D90E-361F-40AC-BD74-7033721EC9A2}" dt="2022-01-25T16:00:55.201" v="69" actId="1076"/>
          <ac:picMkLst>
            <pc:docMk/>
            <pc:sldMk cId="2454527416" sldId="268"/>
            <ac:picMk id="5" creationId="{928DC7F0-11CB-4FB5-8B60-4F1A6F208178}"/>
          </ac:picMkLst>
        </pc:picChg>
        <pc:picChg chg="add del">
          <ac:chgData name="Alba Marquez Rodriguez" userId="677f964b-a19d-4577-b605-263293421aea" providerId="ADAL" clId="{BCD1D90E-361F-40AC-BD74-7033721EC9A2}" dt="2022-01-25T16:02:18.656" v="72" actId="478"/>
          <ac:picMkLst>
            <pc:docMk/>
            <pc:sldMk cId="2454527416" sldId="268"/>
            <ac:picMk id="7" creationId="{A9812147-0804-4CAE-A921-044074E1D7DA}"/>
          </ac:picMkLst>
        </pc:picChg>
      </pc:sldChg>
      <pc:sldChg chg="delSp modSp add mod">
        <pc:chgData name="Alba Marquez Rodriguez" userId="677f964b-a19d-4577-b605-263293421aea" providerId="ADAL" clId="{BCD1D90E-361F-40AC-BD74-7033721EC9A2}" dt="2022-01-25T16:02:34.226" v="82" actId="20577"/>
        <pc:sldMkLst>
          <pc:docMk/>
          <pc:sldMk cId="281526281" sldId="269"/>
        </pc:sldMkLst>
        <pc:spChg chg="mod">
          <ac:chgData name="Alba Marquez Rodriguez" userId="677f964b-a19d-4577-b605-263293421aea" providerId="ADAL" clId="{BCD1D90E-361F-40AC-BD74-7033721EC9A2}" dt="2022-01-25T16:02:34.226" v="82" actId="20577"/>
          <ac:spMkLst>
            <pc:docMk/>
            <pc:sldMk cId="281526281" sldId="269"/>
            <ac:spMk id="3" creationId="{B2B7992D-46DC-4874-975F-A9098AD443FE}"/>
          </ac:spMkLst>
        </pc:spChg>
        <pc:picChg chg="del">
          <ac:chgData name="Alba Marquez Rodriguez" userId="677f964b-a19d-4577-b605-263293421aea" providerId="ADAL" clId="{BCD1D90E-361F-40AC-BD74-7033721EC9A2}" dt="2022-01-25T16:02:23.904" v="73" actId="478"/>
          <ac:picMkLst>
            <pc:docMk/>
            <pc:sldMk cId="281526281" sldId="269"/>
            <ac:picMk id="5" creationId="{928DC7F0-11CB-4FB5-8B60-4F1A6F208178}"/>
          </ac:picMkLst>
        </pc:picChg>
        <pc:picChg chg="mod">
          <ac:chgData name="Alba Marquez Rodriguez" userId="677f964b-a19d-4577-b605-263293421aea" providerId="ADAL" clId="{BCD1D90E-361F-40AC-BD74-7033721EC9A2}" dt="2022-01-25T16:02:29.617" v="76" actId="1076"/>
          <ac:picMkLst>
            <pc:docMk/>
            <pc:sldMk cId="281526281" sldId="269"/>
            <ac:picMk id="7" creationId="{A9812147-0804-4CAE-A921-044074E1D7DA}"/>
          </ac:picMkLst>
        </pc:picChg>
      </pc:sldChg>
      <pc:sldChg chg="addSp delSp modSp add mod">
        <pc:chgData name="Alba Marquez Rodriguez" userId="677f964b-a19d-4577-b605-263293421aea" providerId="ADAL" clId="{BCD1D90E-361F-40AC-BD74-7033721EC9A2}" dt="2022-01-25T16:03:48.712" v="119" actId="1076"/>
        <pc:sldMkLst>
          <pc:docMk/>
          <pc:sldMk cId="3665656032" sldId="270"/>
        </pc:sldMkLst>
        <pc:spChg chg="mod">
          <ac:chgData name="Alba Marquez Rodriguez" userId="677f964b-a19d-4577-b605-263293421aea" providerId="ADAL" clId="{BCD1D90E-361F-40AC-BD74-7033721EC9A2}" dt="2022-01-25T16:02:55.108" v="93" actId="20577"/>
          <ac:spMkLst>
            <pc:docMk/>
            <pc:sldMk cId="3665656032" sldId="270"/>
            <ac:spMk id="2" creationId="{322BDC4C-1C01-4F97-B190-AF2E3220FC67}"/>
          </ac:spMkLst>
        </pc:spChg>
        <pc:spChg chg="mod">
          <ac:chgData name="Alba Marquez Rodriguez" userId="677f964b-a19d-4577-b605-263293421aea" providerId="ADAL" clId="{BCD1D90E-361F-40AC-BD74-7033721EC9A2}" dt="2022-01-25T16:03:02.075" v="114" actId="20577"/>
          <ac:spMkLst>
            <pc:docMk/>
            <pc:sldMk cId="3665656032" sldId="270"/>
            <ac:spMk id="3" creationId="{B2B7992D-46DC-4874-975F-A9098AD443FE}"/>
          </ac:spMkLst>
        </pc:spChg>
        <pc:picChg chg="add mod">
          <ac:chgData name="Alba Marquez Rodriguez" userId="677f964b-a19d-4577-b605-263293421aea" providerId="ADAL" clId="{BCD1D90E-361F-40AC-BD74-7033721EC9A2}" dt="2022-01-25T16:03:48.712" v="119" actId="1076"/>
          <ac:picMkLst>
            <pc:docMk/>
            <pc:sldMk cId="3665656032" sldId="270"/>
            <ac:picMk id="5" creationId="{0458A11D-CE0F-4F75-95DE-BEE654B793F0}"/>
          </ac:picMkLst>
        </pc:picChg>
        <pc:picChg chg="del">
          <ac:chgData name="Alba Marquez Rodriguez" userId="677f964b-a19d-4577-b605-263293421aea" providerId="ADAL" clId="{BCD1D90E-361F-40AC-BD74-7033721EC9A2}" dt="2022-01-25T16:03:03.548" v="115" actId="478"/>
          <ac:picMkLst>
            <pc:docMk/>
            <pc:sldMk cId="3665656032" sldId="270"/>
            <ac:picMk id="7" creationId="{A9812147-0804-4CAE-A921-044074E1D7DA}"/>
          </ac:picMkLst>
        </pc:picChg>
      </pc:sldChg>
      <pc:sldChg chg="addSp modSp add mod">
        <pc:chgData name="Alba Marquez Rodriguez" userId="677f964b-a19d-4577-b605-263293421aea" providerId="ADAL" clId="{BCD1D90E-361F-40AC-BD74-7033721EC9A2}" dt="2022-01-25T16:07:25.160" v="209" actId="1076"/>
        <pc:sldMkLst>
          <pc:docMk/>
          <pc:sldMk cId="796450205" sldId="271"/>
        </pc:sldMkLst>
        <pc:spChg chg="mod">
          <ac:chgData name="Alba Marquez Rodriguez" userId="677f964b-a19d-4577-b605-263293421aea" providerId="ADAL" clId="{BCD1D90E-361F-40AC-BD74-7033721EC9A2}" dt="2022-01-25T16:04:05.417" v="137" actId="20577"/>
          <ac:spMkLst>
            <pc:docMk/>
            <pc:sldMk cId="796450205" sldId="271"/>
            <ac:spMk id="2" creationId="{322BDC4C-1C01-4F97-B190-AF2E3220FC67}"/>
          </ac:spMkLst>
        </pc:spChg>
        <pc:spChg chg="mod">
          <ac:chgData name="Alba Marquez Rodriguez" userId="677f964b-a19d-4577-b605-263293421aea" providerId="ADAL" clId="{BCD1D90E-361F-40AC-BD74-7033721EC9A2}" dt="2022-01-25T16:05:33.267" v="196" actId="20577"/>
          <ac:spMkLst>
            <pc:docMk/>
            <pc:sldMk cId="796450205" sldId="271"/>
            <ac:spMk id="3" creationId="{B2B7992D-46DC-4874-975F-A9098AD443FE}"/>
          </ac:spMkLst>
        </pc:spChg>
        <pc:picChg chg="mod">
          <ac:chgData name="Alba Marquez Rodriguez" userId="677f964b-a19d-4577-b605-263293421aea" providerId="ADAL" clId="{BCD1D90E-361F-40AC-BD74-7033721EC9A2}" dt="2022-01-25T16:05:37.193" v="198" actId="14100"/>
          <ac:picMkLst>
            <pc:docMk/>
            <pc:sldMk cId="796450205" sldId="271"/>
            <ac:picMk id="5" creationId="{0458A11D-CE0F-4F75-95DE-BEE654B793F0}"/>
          </ac:picMkLst>
        </pc:picChg>
        <pc:picChg chg="add mod">
          <ac:chgData name="Alba Marquez Rodriguez" userId="677f964b-a19d-4577-b605-263293421aea" providerId="ADAL" clId="{BCD1D90E-361F-40AC-BD74-7033721EC9A2}" dt="2022-01-25T16:07:21.728" v="207" actId="1076"/>
          <ac:picMkLst>
            <pc:docMk/>
            <pc:sldMk cId="796450205" sldId="271"/>
            <ac:picMk id="6" creationId="{E447C017-88BB-45CA-A0A8-26D3F441BBAE}"/>
          </ac:picMkLst>
        </pc:picChg>
        <pc:picChg chg="add mod">
          <ac:chgData name="Alba Marquez Rodriguez" userId="677f964b-a19d-4577-b605-263293421aea" providerId="ADAL" clId="{BCD1D90E-361F-40AC-BD74-7033721EC9A2}" dt="2022-01-25T16:07:25.160" v="209" actId="1076"/>
          <ac:picMkLst>
            <pc:docMk/>
            <pc:sldMk cId="796450205" sldId="271"/>
            <ac:picMk id="8" creationId="{E146F6A6-52D6-4623-AB04-AD0BC37A5856}"/>
          </ac:picMkLst>
        </pc:picChg>
      </pc:sldChg>
      <pc:sldChg chg="add del">
        <pc:chgData name="Alba Marquez Rodriguez" userId="677f964b-a19d-4577-b605-263293421aea" providerId="ADAL" clId="{BCD1D90E-361F-40AC-BD74-7033721EC9A2}" dt="2022-01-25T16:04:00.303" v="121"/>
        <pc:sldMkLst>
          <pc:docMk/>
          <pc:sldMk cId="2425820358" sldId="271"/>
        </pc:sldMkLst>
      </pc:sldChg>
      <pc:sldChg chg="addSp delSp modSp new mod">
        <pc:chgData name="Alba Marquez Rodriguez" userId="677f964b-a19d-4577-b605-263293421aea" providerId="ADAL" clId="{BCD1D90E-361F-40AC-BD74-7033721EC9A2}" dt="2022-01-25T16:22:16.455" v="446" actId="478"/>
        <pc:sldMkLst>
          <pc:docMk/>
          <pc:sldMk cId="4220128046" sldId="272"/>
        </pc:sldMkLst>
        <pc:spChg chg="mod">
          <ac:chgData name="Alba Marquez Rodriguez" userId="677f964b-a19d-4577-b605-263293421aea" providerId="ADAL" clId="{BCD1D90E-361F-40AC-BD74-7033721EC9A2}" dt="2022-01-25T16:07:44.118" v="232" actId="20577"/>
          <ac:spMkLst>
            <pc:docMk/>
            <pc:sldMk cId="4220128046" sldId="272"/>
            <ac:spMk id="2" creationId="{0D7232BD-328A-4A2C-B669-ADF12119CCBB}"/>
          </ac:spMkLst>
        </pc:spChg>
        <pc:spChg chg="del">
          <ac:chgData name="Alba Marquez Rodriguez" userId="677f964b-a19d-4577-b605-263293421aea" providerId="ADAL" clId="{BCD1D90E-361F-40AC-BD74-7033721EC9A2}" dt="2022-01-25T16:15:00.762" v="284" actId="478"/>
          <ac:spMkLst>
            <pc:docMk/>
            <pc:sldMk cId="4220128046" sldId="272"/>
            <ac:spMk id="3" creationId="{2C81D111-8DB8-44BD-B3B8-393E68F90ACB}"/>
          </ac:spMkLst>
        </pc:spChg>
        <pc:spChg chg="add mod">
          <ac:chgData name="Alba Marquez Rodriguez" userId="677f964b-a19d-4577-b605-263293421aea" providerId="ADAL" clId="{BCD1D90E-361F-40AC-BD74-7033721EC9A2}" dt="2022-01-25T16:21:37.064" v="439" actId="1076"/>
          <ac:spMkLst>
            <pc:docMk/>
            <pc:sldMk cId="4220128046" sldId="272"/>
            <ac:spMk id="4" creationId="{84D0386B-9479-43EC-B005-683A5464E371}"/>
          </ac:spMkLst>
        </pc:spChg>
        <pc:spChg chg="add mod">
          <ac:chgData name="Alba Marquez Rodriguez" userId="677f964b-a19d-4577-b605-263293421aea" providerId="ADAL" clId="{BCD1D90E-361F-40AC-BD74-7033721EC9A2}" dt="2022-01-25T16:21:37.064" v="439" actId="1076"/>
          <ac:spMkLst>
            <pc:docMk/>
            <pc:sldMk cId="4220128046" sldId="272"/>
            <ac:spMk id="5" creationId="{E9A057B1-DFBB-47DF-A52E-D9683F993A2D}"/>
          </ac:spMkLst>
        </pc:spChg>
        <pc:spChg chg="add mod">
          <ac:chgData name="Alba Marquez Rodriguez" userId="677f964b-a19d-4577-b605-263293421aea" providerId="ADAL" clId="{BCD1D90E-361F-40AC-BD74-7033721EC9A2}" dt="2022-01-25T16:21:37.064" v="439" actId="1076"/>
          <ac:spMkLst>
            <pc:docMk/>
            <pc:sldMk cId="4220128046" sldId="272"/>
            <ac:spMk id="6" creationId="{4192D1A6-0B07-401C-A15F-676398F64055}"/>
          </ac:spMkLst>
        </pc:spChg>
        <pc:spChg chg="add del mod">
          <ac:chgData name="Alba Marquez Rodriguez" userId="677f964b-a19d-4577-b605-263293421aea" providerId="ADAL" clId="{BCD1D90E-361F-40AC-BD74-7033721EC9A2}" dt="2022-01-25T16:20:39.021" v="381" actId="478"/>
          <ac:spMkLst>
            <pc:docMk/>
            <pc:sldMk cId="4220128046" sldId="272"/>
            <ac:spMk id="26" creationId="{B78F63C2-355D-4D76-8E44-D03F49B084EA}"/>
          </ac:spMkLst>
        </pc:spChg>
        <pc:spChg chg="add mod">
          <ac:chgData name="Alba Marquez Rodriguez" userId="677f964b-a19d-4577-b605-263293421aea" providerId="ADAL" clId="{BCD1D90E-361F-40AC-BD74-7033721EC9A2}" dt="2022-01-25T16:21:37.064" v="439" actId="1076"/>
          <ac:spMkLst>
            <pc:docMk/>
            <pc:sldMk cId="4220128046" sldId="272"/>
            <ac:spMk id="27" creationId="{62A3F57D-37D1-4460-80D4-592CC113916C}"/>
          </ac:spMkLst>
        </pc:spChg>
        <pc:spChg chg="add mod">
          <ac:chgData name="Alba Marquez Rodriguez" userId="677f964b-a19d-4577-b605-263293421aea" providerId="ADAL" clId="{BCD1D90E-361F-40AC-BD74-7033721EC9A2}" dt="2022-01-25T16:21:39.654" v="440" actId="1076"/>
          <ac:spMkLst>
            <pc:docMk/>
            <pc:sldMk cId="4220128046" sldId="272"/>
            <ac:spMk id="28" creationId="{9CBFB843-0713-4552-81D3-BB350629C7E3}"/>
          </ac:spMkLst>
        </pc:spChg>
        <pc:spChg chg="add mod">
          <ac:chgData name="Alba Marquez Rodriguez" userId="677f964b-a19d-4577-b605-263293421aea" providerId="ADAL" clId="{BCD1D90E-361F-40AC-BD74-7033721EC9A2}" dt="2022-01-25T16:21:37.064" v="439" actId="1076"/>
          <ac:spMkLst>
            <pc:docMk/>
            <pc:sldMk cId="4220128046" sldId="272"/>
            <ac:spMk id="29" creationId="{76C19077-9AEF-4B19-B840-DD06395CD991}"/>
          </ac:spMkLst>
        </pc:spChg>
        <pc:spChg chg="add del">
          <ac:chgData name="Alba Marquez Rodriguez" userId="677f964b-a19d-4577-b605-263293421aea" providerId="ADAL" clId="{BCD1D90E-361F-40AC-BD74-7033721EC9A2}" dt="2022-01-25T16:21:59.539" v="443" actId="11529"/>
          <ac:spMkLst>
            <pc:docMk/>
            <pc:sldMk cId="4220128046" sldId="272"/>
            <ac:spMk id="32" creationId="{DC8FC1DB-7A1B-421B-8C4F-8EF97FA82205}"/>
          </ac:spMkLst>
        </pc:spChg>
        <pc:picChg chg="add mod">
          <ac:chgData name="Alba Marquez Rodriguez" userId="677f964b-a19d-4577-b605-263293421aea" providerId="ADAL" clId="{BCD1D90E-361F-40AC-BD74-7033721EC9A2}" dt="2022-01-25T16:21:37.064" v="439" actId="1076"/>
          <ac:picMkLst>
            <pc:docMk/>
            <pc:sldMk cId="4220128046" sldId="272"/>
            <ac:picMk id="8" creationId="{BEC3B801-70B2-4C0C-81D3-572D4900AF3D}"/>
          </ac:picMkLst>
        </pc:picChg>
        <pc:picChg chg="add mod">
          <ac:chgData name="Alba Marquez Rodriguez" userId="677f964b-a19d-4577-b605-263293421aea" providerId="ADAL" clId="{BCD1D90E-361F-40AC-BD74-7033721EC9A2}" dt="2022-01-25T16:21:37.064" v="439" actId="1076"/>
          <ac:picMkLst>
            <pc:docMk/>
            <pc:sldMk cId="4220128046" sldId="272"/>
            <ac:picMk id="21" creationId="{9475F261-F7E9-4852-8361-E4D51AA30052}"/>
          </ac:picMkLst>
        </pc:picChg>
        <pc:picChg chg="add mod">
          <ac:chgData name="Alba Marquez Rodriguez" userId="677f964b-a19d-4577-b605-263293421aea" providerId="ADAL" clId="{BCD1D90E-361F-40AC-BD74-7033721EC9A2}" dt="2022-01-25T16:21:37.064" v="439" actId="1076"/>
          <ac:picMkLst>
            <pc:docMk/>
            <pc:sldMk cId="4220128046" sldId="272"/>
            <ac:picMk id="23" creationId="{113A158B-8421-486D-A369-DE8DB3231F5D}"/>
          </ac:picMkLst>
        </pc:picChg>
        <pc:picChg chg="add mod">
          <ac:chgData name="Alba Marquez Rodriguez" userId="677f964b-a19d-4577-b605-263293421aea" providerId="ADAL" clId="{BCD1D90E-361F-40AC-BD74-7033721EC9A2}" dt="2022-01-25T16:21:37.064" v="439" actId="1076"/>
          <ac:picMkLst>
            <pc:docMk/>
            <pc:sldMk cId="4220128046" sldId="272"/>
            <ac:picMk id="25" creationId="{AD87F699-A91C-4237-B431-8AB061BAA1AD}"/>
          </ac:picMkLst>
        </pc:picChg>
        <pc:cxnChg chg="add mod">
          <ac:chgData name="Alba Marquez Rodriguez" userId="677f964b-a19d-4577-b605-263293421aea" providerId="ADAL" clId="{BCD1D90E-361F-40AC-BD74-7033721EC9A2}" dt="2022-01-25T16:21:37.064" v="439" actId="1076"/>
          <ac:cxnSpMkLst>
            <pc:docMk/>
            <pc:sldMk cId="4220128046" sldId="272"/>
            <ac:cxnSpMk id="10" creationId="{F19FD945-FDB5-401E-A203-EC2993A7FA46}"/>
          </ac:cxnSpMkLst>
        </pc:cxnChg>
        <pc:cxnChg chg="add mod">
          <ac:chgData name="Alba Marquez Rodriguez" userId="677f964b-a19d-4577-b605-263293421aea" providerId="ADAL" clId="{BCD1D90E-361F-40AC-BD74-7033721EC9A2}" dt="2022-01-25T16:21:37.064" v="439" actId="1076"/>
          <ac:cxnSpMkLst>
            <pc:docMk/>
            <pc:sldMk cId="4220128046" sldId="272"/>
            <ac:cxnSpMk id="12" creationId="{E49D70C4-9851-44A3-8EBB-D980806447EF}"/>
          </ac:cxnSpMkLst>
        </pc:cxnChg>
        <pc:cxnChg chg="add mod">
          <ac:chgData name="Alba Marquez Rodriguez" userId="677f964b-a19d-4577-b605-263293421aea" providerId="ADAL" clId="{BCD1D90E-361F-40AC-BD74-7033721EC9A2}" dt="2022-01-25T16:21:37.064" v="439" actId="1076"/>
          <ac:cxnSpMkLst>
            <pc:docMk/>
            <pc:sldMk cId="4220128046" sldId="272"/>
            <ac:cxnSpMk id="14" creationId="{1763F6E7-B770-46FC-98A0-E6BD38DD9CA5}"/>
          </ac:cxnSpMkLst>
        </pc:cxnChg>
        <pc:cxnChg chg="add mod">
          <ac:chgData name="Alba Marquez Rodriguez" userId="677f964b-a19d-4577-b605-263293421aea" providerId="ADAL" clId="{BCD1D90E-361F-40AC-BD74-7033721EC9A2}" dt="2022-01-25T16:21:37.064" v="439" actId="1076"/>
          <ac:cxnSpMkLst>
            <pc:docMk/>
            <pc:sldMk cId="4220128046" sldId="272"/>
            <ac:cxnSpMk id="16" creationId="{1D9BEEFB-3926-4CDC-B2B3-53D52BB92ED1}"/>
          </ac:cxnSpMkLst>
        </pc:cxnChg>
        <pc:cxnChg chg="add mod">
          <ac:chgData name="Alba Marquez Rodriguez" userId="677f964b-a19d-4577-b605-263293421aea" providerId="ADAL" clId="{BCD1D90E-361F-40AC-BD74-7033721EC9A2}" dt="2022-01-25T16:21:37.064" v="439" actId="1076"/>
          <ac:cxnSpMkLst>
            <pc:docMk/>
            <pc:sldMk cId="4220128046" sldId="272"/>
            <ac:cxnSpMk id="18" creationId="{329A4464-9BC6-46B1-8B1D-57246FF7AEB3}"/>
          </ac:cxnSpMkLst>
        </pc:cxnChg>
        <pc:cxnChg chg="add del mod">
          <ac:chgData name="Alba Marquez Rodriguez" userId="677f964b-a19d-4577-b605-263293421aea" providerId="ADAL" clId="{BCD1D90E-361F-40AC-BD74-7033721EC9A2}" dt="2022-01-25T16:22:16.455" v="446" actId="478"/>
          <ac:cxnSpMkLst>
            <pc:docMk/>
            <pc:sldMk cId="4220128046" sldId="272"/>
            <ac:cxnSpMk id="31" creationId="{53724123-D1AF-4730-A003-3AD23F24FE55}"/>
          </ac:cxnSpMkLst>
        </pc:cxnChg>
        <pc:cxnChg chg="add del mod">
          <ac:chgData name="Alba Marquez Rodriguez" userId="677f964b-a19d-4577-b605-263293421aea" providerId="ADAL" clId="{BCD1D90E-361F-40AC-BD74-7033721EC9A2}" dt="2022-01-25T16:22:13.339" v="445" actId="11529"/>
          <ac:cxnSpMkLst>
            <pc:docMk/>
            <pc:sldMk cId="4220128046" sldId="272"/>
            <ac:cxnSpMk id="34" creationId="{149374FF-83D6-42A9-980C-73407F7922E0}"/>
          </ac:cxnSpMkLst>
        </pc:cxnChg>
      </pc:sldChg>
      <pc:sldChg chg="addSp delSp modSp add mod">
        <pc:chgData name="Alba Marquez Rodriguez" userId="677f964b-a19d-4577-b605-263293421aea" providerId="ADAL" clId="{BCD1D90E-361F-40AC-BD74-7033721EC9A2}" dt="2022-01-25T16:25:07.232" v="522" actId="1076"/>
        <pc:sldMkLst>
          <pc:docMk/>
          <pc:sldMk cId="612379489" sldId="273"/>
        </pc:sldMkLst>
        <pc:spChg chg="del">
          <ac:chgData name="Alba Marquez Rodriguez" userId="677f964b-a19d-4577-b605-263293421aea" providerId="ADAL" clId="{BCD1D90E-361F-40AC-BD74-7033721EC9A2}" dt="2022-01-25T16:23:22.972" v="475" actId="478"/>
          <ac:spMkLst>
            <pc:docMk/>
            <pc:sldMk cId="612379489" sldId="273"/>
            <ac:spMk id="3" creationId="{B2B7992D-46DC-4874-975F-A9098AD443FE}"/>
          </ac:spMkLst>
        </pc:spChg>
        <pc:spChg chg="add del mod">
          <ac:chgData name="Alba Marquez Rodriguez" userId="677f964b-a19d-4577-b605-263293421aea" providerId="ADAL" clId="{BCD1D90E-361F-40AC-BD74-7033721EC9A2}" dt="2022-01-25T16:23:25.360" v="476" actId="478"/>
          <ac:spMkLst>
            <pc:docMk/>
            <pc:sldMk cId="612379489" sldId="273"/>
            <ac:spMk id="10" creationId="{4D387D48-84C3-419C-9CB4-5ECAECD47DFB}"/>
          </ac:spMkLst>
        </pc:spChg>
        <pc:spChg chg="add mod">
          <ac:chgData name="Alba Marquez Rodriguez" userId="677f964b-a19d-4577-b605-263293421aea" providerId="ADAL" clId="{BCD1D90E-361F-40AC-BD74-7033721EC9A2}" dt="2022-01-25T16:23:39.646" v="482" actId="20577"/>
          <ac:spMkLst>
            <pc:docMk/>
            <pc:sldMk cId="612379489" sldId="273"/>
            <ac:spMk id="11" creationId="{2AB9C450-52AE-4367-A5CD-44FC005293E1}"/>
          </ac:spMkLst>
        </pc:spChg>
        <pc:spChg chg="add mod">
          <ac:chgData name="Alba Marquez Rodriguez" userId="677f964b-a19d-4577-b605-263293421aea" providerId="ADAL" clId="{BCD1D90E-361F-40AC-BD74-7033721EC9A2}" dt="2022-01-25T16:25:07.232" v="522" actId="1076"/>
          <ac:spMkLst>
            <pc:docMk/>
            <pc:sldMk cId="612379489" sldId="273"/>
            <ac:spMk id="12" creationId="{54995D3B-D67F-40FB-A3E7-726DC0C6CAEE}"/>
          </ac:spMkLst>
        </pc:spChg>
        <pc:picChg chg="del">
          <ac:chgData name="Alba Marquez Rodriguez" userId="677f964b-a19d-4577-b605-263293421aea" providerId="ADAL" clId="{BCD1D90E-361F-40AC-BD74-7033721EC9A2}" dt="2022-01-25T16:23:08.387" v="469" actId="478"/>
          <ac:picMkLst>
            <pc:docMk/>
            <pc:sldMk cId="612379489" sldId="273"/>
            <ac:picMk id="5" creationId="{0458A11D-CE0F-4F75-95DE-BEE654B793F0}"/>
          </ac:picMkLst>
        </pc:picChg>
        <pc:picChg chg="del">
          <ac:chgData name="Alba Marquez Rodriguez" userId="677f964b-a19d-4577-b605-263293421aea" providerId="ADAL" clId="{BCD1D90E-361F-40AC-BD74-7033721EC9A2}" dt="2022-01-25T16:23:08.032" v="468" actId="478"/>
          <ac:picMkLst>
            <pc:docMk/>
            <pc:sldMk cId="612379489" sldId="273"/>
            <ac:picMk id="6" creationId="{E447C017-88BB-45CA-A0A8-26D3F441BBAE}"/>
          </ac:picMkLst>
        </pc:picChg>
        <pc:picChg chg="add mod">
          <ac:chgData name="Alba Marquez Rodriguez" userId="677f964b-a19d-4577-b605-263293421aea" providerId="ADAL" clId="{BCD1D90E-361F-40AC-BD74-7033721EC9A2}" dt="2022-01-25T16:23:18.727" v="474" actId="1076"/>
          <ac:picMkLst>
            <pc:docMk/>
            <pc:sldMk cId="612379489" sldId="273"/>
            <ac:picMk id="7" creationId="{A25E5831-D3F7-4045-BE2C-D980182B6C12}"/>
          </ac:picMkLst>
        </pc:picChg>
        <pc:picChg chg="del">
          <ac:chgData name="Alba Marquez Rodriguez" userId="677f964b-a19d-4577-b605-263293421aea" providerId="ADAL" clId="{BCD1D90E-361F-40AC-BD74-7033721EC9A2}" dt="2022-01-25T16:23:07.673" v="467" actId="478"/>
          <ac:picMkLst>
            <pc:docMk/>
            <pc:sldMk cId="612379489" sldId="273"/>
            <ac:picMk id="8" creationId="{E146F6A6-52D6-4623-AB04-AD0BC37A5856}"/>
          </ac:picMkLst>
        </pc:picChg>
      </pc:sldChg>
      <pc:sldChg chg="add">
        <pc:chgData name="Alba Marquez Rodriguez" userId="677f964b-a19d-4577-b605-263293421aea" providerId="ADAL" clId="{BCD1D90E-361F-40AC-BD74-7033721EC9A2}" dt="2022-01-25T16:27:25.717" v="531"/>
        <pc:sldMkLst>
          <pc:docMk/>
          <pc:sldMk cId="3789833630" sldId="274"/>
        </pc:sldMkLst>
      </pc:sldChg>
      <pc:sldChg chg="addSp delSp modSp new mod">
        <pc:chgData name="Alba Marquez Rodriguez" userId="677f964b-a19d-4577-b605-263293421aea" providerId="ADAL" clId="{BCD1D90E-361F-40AC-BD74-7033721EC9A2}" dt="2022-01-25T16:31:17.567" v="607" actId="20577"/>
        <pc:sldMkLst>
          <pc:docMk/>
          <pc:sldMk cId="3218266876" sldId="275"/>
        </pc:sldMkLst>
        <pc:spChg chg="mod">
          <ac:chgData name="Alba Marquez Rodriguez" userId="677f964b-a19d-4577-b605-263293421aea" providerId="ADAL" clId="{BCD1D90E-361F-40AC-BD74-7033721EC9A2}" dt="2022-01-25T16:31:17.567" v="607" actId="20577"/>
          <ac:spMkLst>
            <pc:docMk/>
            <pc:sldMk cId="3218266876" sldId="275"/>
            <ac:spMk id="2" creationId="{CD08921E-742F-48C4-8AC8-7C2F7DF59DB9}"/>
          </ac:spMkLst>
        </pc:spChg>
        <pc:spChg chg="del">
          <ac:chgData name="Alba Marquez Rodriguez" userId="677f964b-a19d-4577-b605-263293421aea" providerId="ADAL" clId="{BCD1D90E-361F-40AC-BD74-7033721EC9A2}" dt="2022-01-25T16:31:01.152" v="595" actId="478"/>
          <ac:spMkLst>
            <pc:docMk/>
            <pc:sldMk cId="3218266876" sldId="275"/>
            <ac:spMk id="3" creationId="{8539AB84-823A-4324-8CD5-CD47944DBA1E}"/>
          </ac:spMkLst>
        </pc:spChg>
        <pc:spChg chg="add mod">
          <ac:chgData name="Alba Marquez Rodriguez" userId="677f964b-a19d-4577-b605-263293421aea" providerId="ADAL" clId="{BCD1D90E-361F-40AC-BD74-7033721EC9A2}" dt="2022-01-25T16:31:09.894" v="600" actId="1076"/>
          <ac:spMkLst>
            <pc:docMk/>
            <pc:sldMk cId="3218266876" sldId="275"/>
            <ac:spMk id="4" creationId="{B973B756-B4D2-4C34-B865-383C239C9DAC}"/>
          </ac:spMkLst>
        </pc:spChg>
      </pc:sldChg>
      <pc:sldChg chg="modSp new del mod">
        <pc:chgData name="Alba Marquez Rodriguez" userId="677f964b-a19d-4577-b605-263293421aea" providerId="ADAL" clId="{BCD1D90E-361F-40AC-BD74-7033721EC9A2}" dt="2022-01-25T16:28:21.250" v="547" actId="47"/>
        <pc:sldMkLst>
          <pc:docMk/>
          <pc:sldMk cId="3315342590" sldId="275"/>
        </pc:sldMkLst>
        <pc:spChg chg="mod">
          <ac:chgData name="Alba Marquez Rodriguez" userId="677f964b-a19d-4577-b605-263293421aea" providerId="ADAL" clId="{BCD1D90E-361F-40AC-BD74-7033721EC9A2}" dt="2022-01-25T16:28:01.431" v="546" actId="20577"/>
          <ac:spMkLst>
            <pc:docMk/>
            <pc:sldMk cId="3315342590" sldId="275"/>
            <ac:spMk id="2" creationId="{F25BB0A4-3D1E-4C67-B35D-A49EC078FE67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A6DE3E-4CA1-4C14-ACB0-A39A9106BE4E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28B8BB2-D7CB-44F5-A503-9D000BDB1C4A}">
      <dgm:prSet phldrT="[Text]"/>
      <dgm:spPr/>
      <dgm:t>
        <a:bodyPr/>
        <a:lstStyle/>
        <a:p>
          <a:r>
            <a:rPr lang="es-ES" dirty="0"/>
            <a:t>Conceptual and </a:t>
          </a:r>
          <a:r>
            <a:rPr lang="es-ES" dirty="0" err="1"/>
            <a:t>Logical</a:t>
          </a:r>
          <a:r>
            <a:rPr lang="es-ES" dirty="0"/>
            <a:t> </a:t>
          </a:r>
          <a:r>
            <a:rPr lang="es-ES" dirty="0" err="1"/>
            <a:t>Diagram</a:t>
          </a:r>
          <a:endParaRPr lang="es-ES" dirty="0"/>
        </a:p>
      </dgm:t>
    </dgm:pt>
    <dgm:pt modelId="{E1E46F7B-C5A2-45B5-9395-C80DE5AB2DEA}" type="parTrans" cxnId="{7A7173AE-7D0B-458C-A505-D3E205593115}">
      <dgm:prSet/>
      <dgm:spPr/>
      <dgm:t>
        <a:bodyPr/>
        <a:lstStyle/>
        <a:p>
          <a:endParaRPr lang="es-ES"/>
        </a:p>
      </dgm:t>
    </dgm:pt>
    <dgm:pt modelId="{18D9D486-DD43-4443-B66A-1FC183233696}" type="sibTrans" cxnId="{7A7173AE-7D0B-458C-A505-D3E205593115}">
      <dgm:prSet/>
      <dgm:spPr/>
      <dgm:t>
        <a:bodyPr/>
        <a:lstStyle/>
        <a:p>
          <a:endParaRPr lang="es-ES"/>
        </a:p>
      </dgm:t>
    </dgm:pt>
    <dgm:pt modelId="{D511BA0C-DEBA-4778-834E-6AED9A36F215}">
      <dgm:prSet phldrT="[Text]"/>
      <dgm:spPr/>
      <dgm:t>
        <a:bodyPr/>
        <a:lstStyle/>
        <a:p>
          <a:r>
            <a:rPr lang="es-ES" dirty="0" err="1"/>
            <a:t>Physical</a:t>
          </a:r>
          <a:r>
            <a:rPr lang="es-ES" dirty="0"/>
            <a:t> </a:t>
          </a:r>
          <a:r>
            <a:rPr lang="es-ES" dirty="0" err="1"/>
            <a:t>Diagram</a:t>
          </a:r>
          <a:endParaRPr lang="es-ES" dirty="0"/>
        </a:p>
      </dgm:t>
    </dgm:pt>
    <dgm:pt modelId="{4F07A9A9-0212-4DA0-947F-6ACC3CD8E19B}" type="parTrans" cxnId="{3A3C1698-C991-4275-9F25-D61A9DD4E8F0}">
      <dgm:prSet/>
      <dgm:spPr/>
      <dgm:t>
        <a:bodyPr/>
        <a:lstStyle/>
        <a:p>
          <a:endParaRPr lang="es-ES"/>
        </a:p>
      </dgm:t>
    </dgm:pt>
    <dgm:pt modelId="{A89EE4CE-E33A-465A-965F-F875AE34B83E}" type="sibTrans" cxnId="{3A3C1698-C991-4275-9F25-D61A9DD4E8F0}">
      <dgm:prSet/>
      <dgm:spPr/>
      <dgm:t>
        <a:bodyPr/>
        <a:lstStyle/>
        <a:p>
          <a:endParaRPr lang="es-ES"/>
        </a:p>
      </dgm:t>
    </dgm:pt>
    <dgm:pt modelId="{71441AB0-39F2-4143-802D-EE03075BD8B1}">
      <dgm:prSet phldrT="[Text]"/>
      <dgm:spPr/>
      <dgm:t>
        <a:bodyPr/>
        <a:lstStyle/>
        <a:p>
          <a:r>
            <a:rPr lang="es-ES" dirty="0" err="1"/>
            <a:t>Database</a:t>
          </a:r>
          <a:r>
            <a:rPr lang="es-ES" dirty="0"/>
            <a:t> </a:t>
          </a:r>
          <a:r>
            <a:rPr lang="es-ES" dirty="0" err="1"/>
            <a:t>Creation</a:t>
          </a:r>
          <a:endParaRPr lang="es-ES" dirty="0"/>
        </a:p>
      </dgm:t>
    </dgm:pt>
    <dgm:pt modelId="{830D3A39-FD7C-4233-B0F4-828DD75E8114}" type="parTrans" cxnId="{37AF68B9-560E-4CDE-978E-5F14C82488BA}">
      <dgm:prSet/>
      <dgm:spPr/>
      <dgm:t>
        <a:bodyPr/>
        <a:lstStyle/>
        <a:p>
          <a:endParaRPr lang="es-ES"/>
        </a:p>
      </dgm:t>
    </dgm:pt>
    <dgm:pt modelId="{18F48B01-B91B-47F4-908D-513FC53BA025}" type="sibTrans" cxnId="{37AF68B9-560E-4CDE-978E-5F14C82488BA}">
      <dgm:prSet/>
      <dgm:spPr/>
      <dgm:t>
        <a:bodyPr/>
        <a:lstStyle/>
        <a:p>
          <a:endParaRPr lang="es-ES"/>
        </a:p>
      </dgm:t>
    </dgm:pt>
    <dgm:pt modelId="{1574BEEF-F84B-4230-9F49-D06347F5D47A}">
      <dgm:prSet phldrT="[Text]"/>
      <dgm:spPr/>
      <dgm:t>
        <a:bodyPr/>
        <a:lstStyle/>
        <a:p>
          <a:r>
            <a:rPr lang="es-ES" dirty="0"/>
            <a:t>CRUD </a:t>
          </a:r>
          <a:r>
            <a:rPr lang="es-ES" dirty="0" err="1"/>
            <a:t>Operations</a:t>
          </a:r>
          <a:endParaRPr lang="es-ES" dirty="0"/>
        </a:p>
      </dgm:t>
    </dgm:pt>
    <dgm:pt modelId="{7D48E2E6-F59A-4A54-A67A-5CB43C93D0A0}" type="parTrans" cxnId="{7ECCEC11-C9DB-492A-9DB3-E940548112D6}">
      <dgm:prSet/>
      <dgm:spPr/>
      <dgm:t>
        <a:bodyPr/>
        <a:lstStyle/>
        <a:p>
          <a:endParaRPr lang="es-ES"/>
        </a:p>
      </dgm:t>
    </dgm:pt>
    <dgm:pt modelId="{9C226484-1C95-4FF2-A207-C3366954CF5D}" type="sibTrans" cxnId="{7ECCEC11-C9DB-492A-9DB3-E940548112D6}">
      <dgm:prSet/>
      <dgm:spPr/>
      <dgm:t>
        <a:bodyPr/>
        <a:lstStyle/>
        <a:p>
          <a:endParaRPr lang="es-ES"/>
        </a:p>
      </dgm:t>
    </dgm:pt>
    <dgm:pt modelId="{D94C7B73-5559-461A-8641-3286BB8870EE}">
      <dgm:prSet phldrT="[Text]"/>
      <dgm:spPr/>
      <dgm:t>
        <a:bodyPr/>
        <a:lstStyle/>
        <a:p>
          <a:r>
            <a:rPr lang="es-ES"/>
            <a:t>Database Population</a:t>
          </a:r>
          <a:endParaRPr lang="es-ES" dirty="0"/>
        </a:p>
      </dgm:t>
    </dgm:pt>
    <dgm:pt modelId="{BE5C2CDA-BBA1-4855-81FD-96C467C1B68F}" type="sibTrans" cxnId="{F077F9BF-47DD-415E-A8EC-7E94DE9FCDDC}">
      <dgm:prSet/>
      <dgm:spPr/>
      <dgm:t>
        <a:bodyPr/>
        <a:lstStyle/>
        <a:p>
          <a:endParaRPr lang="es-ES"/>
        </a:p>
      </dgm:t>
    </dgm:pt>
    <dgm:pt modelId="{ACECA2F1-1397-4668-BF83-270BB72969E1}" type="parTrans" cxnId="{F077F9BF-47DD-415E-A8EC-7E94DE9FCDDC}">
      <dgm:prSet/>
      <dgm:spPr/>
      <dgm:t>
        <a:bodyPr/>
        <a:lstStyle/>
        <a:p>
          <a:endParaRPr lang="es-ES"/>
        </a:p>
      </dgm:t>
    </dgm:pt>
    <dgm:pt modelId="{530633A8-A921-4C99-A240-BF2CF88B470C}">
      <dgm:prSet phldrT="[Text]"/>
      <dgm:spPr/>
      <dgm:t>
        <a:bodyPr/>
        <a:lstStyle/>
        <a:p>
          <a:r>
            <a:rPr lang="es-ES" dirty="0" err="1"/>
            <a:t>Application</a:t>
          </a:r>
          <a:r>
            <a:rPr lang="es-ES" dirty="0"/>
            <a:t> </a:t>
          </a:r>
          <a:r>
            <a:rPr lang="es-ES" dirty="0" err="1"/>
            <a:t>Creation</a:t>
          </a:r>
          <a:endParaRPr lang="es-ES" dirty="0"/>
        </a:p>
      </dgm:t>
    </dgm:pt>
    <dgm:pt modelId="{816F4458-0E55-432C-B031-56CA7365E5A6}" type="parTrans" cxnId="{67A4B52D-978C-4746-9E9E-B9548460E19B}">
      <dgm:prSet/>
      <dgm:spPr/>
      <dgm:t>
        <a:bodyPr/>
        <a:lstStyle/>
        <a:p>
          <a:endParaRPr lang="es-ES"/>
        </a:p>
      </dgm:t>
    </dgm:pt>
    <dgm:pt modelId="{4B7D2B91-D8D0-45F5-9AC5-92B6DF0B3169}" type="sibTrans" cxnId="{67A4B52D-978C-4746-9E9E-B9548460E19B}">
      <dgm:prSet/>
      <dgm:spPr/>
      <dgm:t>
        <a:bodyPr/>
        <a:lstStyle/>
        <a:p>
          <a:endParaRPr lang="es-ES"/>
        </a:p>
      </dgm:t>
    </dgm:pt>
    <dgm:pt modelId="{17424C68-DBAD-4F54-B7A8-B21A8E094A38}">
      <dgm:prSet phldrT="[Text]"/>
      <dgm:spPr/>
      <dgm:t>
        <a:bodyPr/>
        <a:lstStyle/>
        <a:p>
          <a:r>
            <a:rPr lang="es-ES" dirty="0" err="1"/>
            <a:t>Views</a:t>
          </a:r>
          <a:r>
            <a:rPr lang="es-ES" dirty="0"/>
            <a:t> </a:t>
          </a:r>
          <a:r>
            <a:rPr lang="es-ES" dirty="0" err="1"/>
            <a:t>Diagram</a:t>
          </a:r>
          <a:endParaRPr lang="es-ES" dirty="0"/>
        </a:p>
      </dgm:t>
    </dgm:pt>
    <dgm:pt modelId="{AA791E6C-3B21-41B1-B121-EB29F1A55920}" type="parTrans" cxnId="{49C8EA1B-0CA7-4F91-8A73-6AE45F3E7814}">
      <dgm:prSet/>
      <dgm:spPr/>
    </dgm:pt>
    <dgm:pt modelId="{B47A5C43-8E7B-457D-8018-EEA86FED9918}" type="sibTrans" cxnId="{49C8EA1B-0CA7-4F91-8A73-6AE45F3E7814}">
      <dgm:prSet/>
      <dgm:spPr/>
      <dgm:t>
        <a:bodyPr/>
        <a:lstStyle/>
        <a:p>
          <a:endParaRPr lang="es-ES"/>
        </a:p>
      </dgm:t>
    </dgm:pt>
    <dgm:pt modelId="{5106B5C5-59B3-4B5A-A395-4E3C26D1CEE4}" type="pres">
      <dgm:prSet presAssocID="{99A6DE3E-4CA1-4C14-ACB0-A39A9106BE4E}" presName="Name0" presStyleCnt="0">
        <dgm:presLayoutVars>
          <dgm:dir/>
          <dgm:resizeHandles val="exact"/>
        </dgm:presLayoutVars>
      </dgm:prSet>
      <dgm:spPr/>
    </dgm:pt>
    <dgm:pt modelId="{4F3DB4BF-4060-4BF9-BA0C-E55A4CA38476}" type="pres">
      <dgm:prSet presAssocID="{A28B8BB2-D7CB-44F5-A503-9D000BDB1C4A}" presName="composite" presStyleCnt="0"/>
      <dgm:spPr/>
    </dgm:pt>
    <dgm:pt modelId="{F4CBAB50-7D67-4FC2-9EA5-689E4B107BD8}" type="pres">
      <dgm:prSet presAssocID="{A28B8BB2-D7CB-44F5-A503-9D000BDB1C4A}" presName="imagSh" presStyleLbl="bgImgPlac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</dgm:spPr>
    </dgm:pt>
    <dgm:pt modelId="{C71BBA97-3D6C-4F8B-9B65-3D38B4F310AA}" type="pres">
      <dgm:prSet presAssocID="{A28B8BB2-D7CB-44F5-A503-9D000BDB1C4A}" presName="txNode" presStyleLbl="node1" presStyleIdx="0" presStyleCnt="7">
        <dgm:presLayoutVars>
          <dgm:bulletEnabled val="1"/>
        </dgm:presLayoutVars>
      </dgm:prSet>
      <dgm:spPr/>
    </dgm:pt>
    <dgm:pt modelId="{FD65B2B1-3AAB-4356-8A76-D218B376EEF1}" type="pres">
      <dgm:prSet presAssocID="{18D9D486-DD43-4443-B66A-1FC183233696}" presName="sibTrans" presStyleLbl="sibTrans2D1" presStyleIdx="0" presStyleCnt="6"/>
      <dgm:spPr/>
    </dgm:pt>
    <dgm:pt modelId="{DECF2581-B165-4372-AB93-CE0E3DA48136}" type="pres">
      <dgm:prSet presAssocID="{18D9D486-DD43-4443-B66A-1FC183233696}" presName="connTx" presStyleLbl="sibTrans2D1" presStyleIdx="0" presStyleCnt="6"/>
      <dgm:spPr/>
    </dgm:pt>
    <dgm:pt modelId="{DC78DAEA-63DA-4D60-A182-6E2767730591}" type="pres">
      <dgm:prSet presAssocID="{D511BA0C-DEBA-4778-834E-6AED9A36F215}" presName="composite" presStyleCnt="0"/>
      <dgm:spPr/>
    </dgm:pt>
    <dgm:pt modelId="{6ECAE71E-E105-4F2F-991D-7ECD225DCC5E}" type="pres">
      <dgm:prSet presAssocID="{D511BA0C-DEBA-4778-834E-6AED9A36F215}" presName="imagSh" presStyleLbl="bgImgPlace1" presStyleIdx="1" presStyleCnt="7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D7AFF2B8-19AB-4E2D-81CC-44BA16A6329B}" type="pres">
      <dgm:prSet presAssocID="{D511BA0C-DEBA-4778-834E-6AED9A36F215}" presName="txNode" presStyleLbl="node1" presStyleIdx="1" presStyleCnt="7">
        <dgm:presLayoutVars>
          <dgm:bulletEnabled val="1"/>
        </dgm:presLayoutVars>
      </dgm:prSet>
      <dgm:spPr/>
    </dgm:pt>
    <dgm:pt modelId="{FF1843B6-754B-49A3-B7F9-0A059600F513}" type="pres">
      <dgm:prSet presAssocID="{A89EE4CE-E33A-465A-965F-F875AE34B83E}" presName="sibTrans" presStyleLbl="sibTrans2D1" presStyleIdx="1" presStyleCnt="6"/>
      <dgm:spPr/>
    </dgm:pt>
    <dgm:pt modelId="{9498248E-DC5C-4332-B909-E3B445441D17}" type="pres">
      <dgm:prSet presAssocID="{A89EE4CE-E33A-465A-965F-F875AE34B83E}" presName="connTx" presStyleLbl="sibTrans2D1" presStyleIdx="1" presStyleCnt="6"/>
      <dgm:spPr/>
    </dgm:pt>
    <dgm:pt modelId="{1407C12E-B890-4FDF-9F2B-AD676D156689}" type="pres">
      <dgm:prSet presAssocID="{71441AB0-39F2-4143-802D-EE03075BD8B1}" presName="composite" presStyleCnt="0"/>
      <dgm:spPr/>
    </dgm:pt>
    <dgm:pt modelId="{A8798C42-D456-4047-A49B-E633676B2A8B}" type="pres">
      <dgm:prSet presAssocID="{71441AB0-39F2-4143-802D-EE03075BD8B1}" presName="imagSh" presStyleLbl="bgImgPlace1" presStyleIdx="2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A43B5875-9857-4DEF-A05E-0D01EE1A7FD7}" type="pres">
      <dgm:prSet presAssocID="{71441AB0-39F2-4143-802D-EE03075BD8B1}" presName="txNode" presStyleLbl="node1" presStyleIdx="2" presStyleCnt="7">
        <dgm:presLayoutVars>
          <dgm:bulletEnabled val="1"/>
        </dgm:presLayoutVars>
      </dgm:prSet>
      <dgm:spPr/>
    </dgm:pt>
    <dgm:pt modelId="{56E56359-0750-4913-9625-B770FA1A7F1F}" type="pres">
      <dgm:prSet presAssocID="{18F48B01-B91B-47F4-908D-513FC53BA025}" presName="sibTrans" presStyleLbl="sibTrans2D1" presStyleIdx="2" presStyleCnt="6"/>
      <dgm:spPr/>
    </dgm:pt>
    <dgm:pt modelId="{B4CE6A4F-1F90-40FE-92B2-F80B706085C2}" type="pres">
      <dgm:prSet presAssocID="{18F48B01-B91B-47F4-908D-513FC53BA025}" presName="connTx" presStyleLbl="sibTrans2D1" presStyleIdx="2" presStyleCnt="6"/>
      <dgm:spPr/>
    </dgm:pt>
    <dgm:pt modelId="{F6F3D503-2E51-44E7-B8AC-D9211EF0B6E3}" type="pres">
      <dgm:prSet presAssocID="{D94C7B73-5559-461A-8641-3286BB8870EE}" presName="composite" presStyleCnt="0"/>
      <dgm:spPr/>
    </dgm:pt>
    <dgm:pt modelId="{B5868E20-B268-40F9-AFB0-11E05BD37304}" type="pres">
      <dgm:prSet presAssocID="{D94C7B73-5559-461A-8641-3286BB8870EE}" presName="imagSh" presStyleLbl="bgImgPlace1" presStyleIdx="3" presStyleCnt="7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</dgm:spPr>
    </dgm:pt>
    <dgm:pt modelId="{8D98BE25-0F96-40A0-87B3-2B0C4A5BFA82}" type="pres">
      <dgm:prSet presAssocID="{D94C7B73-5559-461A-8641-3286BB8870EE}" presName="txNode" presStyleLbl="node1" presStyleIdx="3" presStyleCnt="7">
        <dgm:presLayoutVars>
          <dgm:bulletEnabled val="1"/>
        </dgm:presLayoutVars>
      </dgm:prSet>
      <dgm:spPr/>
    </dgm:pt>
    <dgm:pt modelId="{0451FF4B-C377-4018-9508-9FDE31DB8E1E}" type="pres">
      <dgm:prSet presAssocID="{BE5C2CDA-BBA1-4855-81FD-96C467C1B68F}" presName="sibTrans" presStyleLbl="sibTrans2D1" presStyleIdx="3" presStyleCnt="6"/>
      <dgm:spPr/>
    </dgm:pt>
    <dgm:pt modelId="{0F736942-93A3-4C3E-A60F-A306238A9222}" type="pres">
      <dgm:prSet presAssocID="{BE5C2CDA-BBA1-4855-81FD-96C467C1B68F}" presName="connTx" presStyleLbl="sibTrans2D1" presStyleIdx="3" presStyleCnt="6"/>
      <dgm:spPr/>
    </dgm:pt>
    <dgm:pt modelId="{16A036E6-BCE5-4111-B7AF-066AB26C5ED8}" type="pres">
      <dgm:prSet presAssocID="{1574BEEF-F84B-4230-9F49-D06347F5D47A}" presName="composite" presStyleCnt="0"/>
      <dgm:spPr/>
    </dgm:pt>
    <dgm:pt modelId="{1D76FC0D-D9ED-42B8-A1B3-DE608919691B}" type="pres">
      <dgm:prSet presAssocID="{1574BEEF-F84B-4230-9F49-D06347F5D47A}" presName="imagSh" presStyleLbl="bgImgPlace1" presStyleIdx="4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</dgm:spPr>
    </dgm:pt>
    <dgm:pt modelId="{5BA80F0E-C818-4D32-A56B-AFABC4D0145D}" type="pres">
      <dgm:prSet presAssocID="{1574BEEF-F84B-4230-9F49-D06347F5D47A}" presName="txNode" presStyleLbl="node1" presStyleIdx="4" presStyleCnt="7">
        <dgm:presLayoutVars>
          <dgm:bulletEnabled val="1"/>
        </dgm:presLayoutVars>
      </dgm:prSet>
      <dgm:spPr/>
    </dgm:pt>
    <dgm:pt modelId="{A8497DC7-91D3-41B2-B057-80E5F814D2F6}" type="pres">
      <dgm:prSet presAssocID="{9C226484-1C95-4FF2-A207-C3366954CF5D}" presName="sibTrans" presStyleLbl="sibTrans2D1" presStyleIdx="4" presStyleCnt="6"/>
      <dgm:spPr/>
    </dgm:pt>
    <dgm:pt modelId="{B6CAADEF-47F1-4147-8833-A6B0574D899A}" type="pres">
      <dgm:prSet presAssocID="{9C226484-1C95-4FF2-A207-C3366954CF5D}" presName="connTx" presStyleLbl="sibTrans2D1" presStyleIdx="4" presStyleCnt="6"/>
      <dgm:spPr/>
    </dgm:pt>
    <dgm:pt modelId="{29F99278-22E7-4B9C-BF29-B5E8E843A4CF}" type="pres">
      <dgm:prSet presAssocID="{17424C68-DBAD-4F54-B7A8-B21A8E094A38}" presName="composite" presStyleCnt="0"/>
      <dgm:spPr/>
    </dgm:pt>
    <dgm:pt modelId="{397BEDB1-7207-48AA-9F90-B352F056359D}" type="pres">
      <dgm:prSet presAssocID="{17424C68-DBAD-4F54-B7A8-B21A8E094A38}" presName="imagSh" presStyleLbl="bgImgPlace1" presStyleIdx="5" presStyleCnt="7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</dgm:spPr>
    </dgm:pt>
    <dgm:pt modelId="{E8D9EBFD-6F88-4C33-834A-54105607171F}" type="pres">
      <dgm:prSet presAssocID="{17424C68-DBAD-4F54-B7A8-B21A8E094A38}" presName="txNode" presStyleLbl="node1" presStyleIdx="5" presStyleCnt="7">
        <dgm:presLayoutVars>
          <dgm:bulletEnabled val="1"/>
        </dgm:presLayoutVars>
      </dgm:prSet>
      <dgm:spPr/>
    </dgm:pt>
    <dgm:pt modelId="{149F9845-67BC-4C69-B599-0F80C570A7C7}" type="pres">
      <dgm:prSet presAssocID="{B47A5C43-8E7B-457D-8018-EEA86FED9918}" presName="sibTrans" presStyleLbl="sibTrans2D1" presStyleIdx="5" presStyleCnt="6"/>
      <dgm:spPr/>
    </dgm:pt>
    <dgm:pt modelId="{A26904EF-1180-4F42-9A21-E06E44EFA0FC}" type="pres">
      <dgm:prSet presAssocID="{B47A5C43-8E7B-457D-8018-EEA86FED9918}" presName="connTx" presStyleLbl="sibTrans2D1" presStyleIdx="5" presStyleCnt="6"/>
      <dgm:spPr/>
    </dgm:pt>
    <dgm:pt modelId="{890E19CA-F88B-4F8C-A645-A6490EE8E469}" type="pres">
      <dgm:prSet presAssocID="{530633A8-A921-4C99-A240-BF2CF88B470C}" presName="composite" presStyleCnt="0"/>
      <dgm:spPr/>
    </dgm:pt>
    <dgm:pt modelId="{E3C19E48-2F9B-4B07-BB75-FF5506D5F0A8}" type="pres">
      <dgm:prSet presAssocID="{530633A8-A921-4C99-A240-BF2CF88B470C}" presName="imagSh" presStyleLbl="bgImgPlace1" presStyleIdx="6" presStyleCnt="7"/>
      <dgm:spPr/>
    </dgm:pt>
    <dgm:pt modelId="{76556D1B-2E64-41F3-915F-308AAF67F01F}" type="pres">
      <dgm:prSet presAssocID="{530633A8-A921-4C99-A240-BF2CF88B470C}" presName="txNode" presStyleLbl="node1" presStyleIdx="6" presStyleCnt="7">
        <dgm:presLayoutVars>
          <dgm:bulletEnabled val="1"/>
        </dgm:presLayoutVars>
      </dgm:prSet>
      <dgm:spPr/>
    </dgm:pt>
  </dgm:ptLst>
  <dgm:cxnLst>
    <dgm:cxn modelId="{DE78C305-7C56-409E-B508-C7ECF3414D0E}" type="presOf" srcId="{D94C7B73-5559-461A-8641-3286BB8870EE}" destId="{8D98BE25-0F96-40A0-87B3-2B0C4A5BFA82}" srcOrd="0" destOrd="0" presId="urn:microsoft.com/office/officeart/2005/8/layout/hProcess10"/>
    <dgm:cxn modelId="{C6A26906-401C-4192-AB16-4624DD15E107}" type="presOf" srcId="{B47A5C43-8E7B-457D-8018-EEA86FED9918}" destId="{A26904EF-1180-4F42-9A21-E06E44EFA0FC}" srcOrd="1" destOrd="0" presId="urn:microsoft.com/office/officeart/2005/8/layout/hProcess10"/>
    <dgm:cxn modelId="{7ECCEC11-C9DB-492A-9DB3-E940548112D6}" srcId="{99A6DE3E-4CA1-4C14-ACB0-A39A9106BE4E}" destId="{1574BEEF-F84B-4230-9F49-D06347F5D47A}" srcOrd="4" destOrd="0" parTransId="{7D48E2E6-F59A-4A54-A67A-5CB43C93D0A0}" sibTransId="{9C226484-1C95-4FF2-A207-C3366954CF5D}"/>
    <dgm:cxn modelId="{EBB08216-DF2A-42CE-8483-C8CE1E403F6A}" type="presOf" srcId="{530633A8-A921-4C99-A240-BF2CF88B470C}" destId="{76556D1B-2E64-41F3-915F-308AAF67F01F}" srcOrd="0" destOrd="0" presId="urn:microsoft.com/office/officeart/2005/8/layout/hProcess10"/>
    <dgm:cxn modelId="{49C8EA1B-0CA7-4F91-8A73-6AE45F3E7814}" srcId="{99A6DE3E-4CA1-4C14-ACB0-A39A9106BE4E}" destId="{17424C68-DBAD-4F54-B7A8-B21A8E094A38}" srcOrd="5" destOrd="0" parTransId="{AA791E6C-3B21-41B1-B121-EB29F1A55920}" sibTransId="{B47A5C43-8E7B-457D-8018-EEA86FED9918}"/>
    <dgm:cxn modelId="{0605511D-AF68-4ED8-9EF3-7F89DF37AA51}" type="presOf" srcId="{A28B8BB2-D7CB-44F5-A503-9D000BDB1C4A}" destId="{C71BBA97-3D6C-4F8B-9B65-3D38B4F310AA}" srcOrd="0" destOrd="0" presId="urn:microsoft.com/office/officeart/2005/8/layout/hProcess10"/>
    <dgm:cxn modelId="{AF46C325-2FC9-4306-80C4-F6E488B0338B}" type="presOf" srcId="{18F48B01-B91B-47F4-908D-513FC53BA025}" destId="{56E56359-0750-4913-9625-B770FA1A7F1F}" srcOrd="0" destOrd="0" presId="urn:microsoft.com/office/officeart/2005/8/layout/hProcess10"/>
    <dgm:cxn modelId="{474BEA26-8838-4709-A182-C5A99F7E9D8C}" type="presOf" srcId="{A89EE4CE-E33A-465A-965F-F875AE34B83E}" destId="{FF1843B6-754B-49A3-B7F9-0A059600F513}" srcOrd="0" destOrd="0" presId="urn:microsoft.com/office/officeart/2005/8/layout/hProcess10"/>
    <dgm:cxn modelId="{67A4B52D-978C-4746-9E9E-B9548460E19B}" srcId="{99A6DE3E-4CA1-4C14-ACB0-A39A9106BE4E}" destId="{530633A8-A921-4C99-A240-BF2CF88B470C}" srcOrd="6" destOrd="0" parTransId="{816F4458-0E55-432C-B031-56CA7365E5A6}" sibTransId="{4B7D2B91-D8D0-45F5-9AC5-92B6DF0B3169}"/>
    <dgm:cxn modelId="{28B4DC60-B058-44CA-B487-ED3D8824E84D}" type="presOf" srcId="{D511BA0C-DEBA-4778-834E-6AED9A36F215}" destId="{D7AFF2B8-19AB-4E2D-81CC-44BA16A6329B}" srcOrd="0" destOrd="0" presId="urn:microsoft.com/office/officeart/2005/8/layout/hProcess10"/>
    <dgm:cxn modelId="{E7E56244-E78D-4467-897A-A2704C64D8FC}" type="presOf" srcId="{9C226484-1C95-4FF2-A207-C3366954CF5D}" destId="{A8497DC7-91D3-41B2-B057-80E5F814D2F6}" srcOrd="0" destOrd="0" presId="urn:microsoft.com/office/officeart/2005/8/layout/hProcess10"/>
    <dgm:cxn modelId="{2C97A575-813F-4B63-8D51-41658C1BDAB6}" type="presOf" srcId="{18F48B01-B91B-47F4-908D-513FC53BA025}" destId="{B4CE6A4F-1F90-40FE-92B2-F80B706085C2}" srcOrd="1" destOrd="0" presId="urn:microsoft.com/office/officeart/2005/8/layout/hProcess10"/>
    <dgm:cxn modelId="{6FD9037E-D8FE-4866-83A3-47316D252762}" type="presOf" srcId="{71441AB0-39F2-4143-802D-EE03075BD8B1}" destId="{A43B5875-9857-4DEF-A05E-0D01EE1A7FD7}" srcOrd="0" destOrd="0" presId="urn:microsoft.com/office/officeart/2005/8/layout/hProcess10"/>
    <dgm:cxn modelId="{261C688C-5248-45F7-B54E-6E3B6F55E721}" type="presOf" srcId="{18D9D486-DD43-4443-B66A-1FC183233696}" destId="{DECF2581-B165-4372-AB93-CE0E3DA48136}" srcOrd="1" destOrd="0" presId="urn:microsoft.com/office/officeart/2005/8/layout/hProcess10"/>
    <dgm:cxn modelId="{3A3C1698-C991-4275-9F25-D61A9DD4E8F0}" srcId="{99A6DE3E-4CA1-4C14-ACB0-A39A9106BE4E}" destId="{D511BA0C-DEBA-4778-834E-6AED9A36F215}" srcOrd="1" destOrd="0" parTransId="{4F07A9A9-0212-4DA0-947F-6ACC3CD8E19B}" sibTransId="{A89EE4CE-E33A-465A-965F-F875AE34B83E}"/>
    <dgm:cxn modelId="{23EFAC9B-8962-43EE-9BFE-F6C3A1153A43}" type="presOf" srcId="{BE5C2CDA-BBA1-4855-81FD-96C467C1B68F}" destId="{0451FF4B-C377-4018-9508-9FDE31DB8E1E}" srcOrd="0" destOrd="0" presId="urn:microsoft.com/office/officeart/2005/8/layout/hProcess10"/>
    <dgm:cxn modelId="{573272A1-034A-4E10-B501-29B59129EC63}" type="presOf" srcId="{9C226484-1C95-4FF2-A207-C3366954CF5D}" destId="{B6CAADEF-47F1-4147-8833-A6B0574D899A}" srcOrd="1" destOrd="0" presId="urn:microsoft.com/office/officeart/2005/8/layout/hProcess10"/>
    <dgm:cxn modelId="{0A61FBA1-01A4-46AD-AF9A-10828BD19EE5}" type="presOf" srcId="{18D9D486-DD43-4443-B66A-1FC183233696}" destId="{FD65B2B1-3AAB-4356-8A76-D218B376EEF1}" srcOrd="0" destOrd="0" presId="urn:microsoft.com/office/officeart/2005/8/layout/hProcess10"/>
    <dgm:cxn modelId="{CBD6B3A3-2420-45CC-8ECC-7370ABAEDE88}" type="presOf" srcId="{17424C68-DBAD-4F54-B7A8-B21A8E094A38}" destId="{E8D9EBFD-6F88-4C33-834A-54105607171F}" srcOrd="0" destOrd="0" presId="urn:microsoft.com/office/officeart/2005/8/layout/hProcess10"/>
    <dgm:cxn modelId="{7A7173AE-7D0B-458C-A505-D3E205593115}" srcId="{99A6DE3E-4CA1-4C14-ACB0-A39A9106BE4E}" destId="{A28B8BB2-D7CB-44F5-A503-9D000BDB1C4A}" srcOrd="0" destOrd="0" parTransId="{E1E46F7B-C5A2-45B5-9395-C80DE5AB2DEA}" sibTransId="{18D9D486-DD43-4443-B66A-1FC183233696}"/>
    <dgm:cxn modelId="{37AF68B9-560E-4CDE-978E-5F14C82488BA}" srcId="{99A6DE3E-4CA1-4C14-ACB0-A39A9106BE4E}" destId="{71441AB0-39F2-4143-802D-EE03075BD8B1}" srcOrd="2" destOrd="0" parTransId="{830D3A39-FD7C-4233-B0F4-828DD75E8114}" sibTransId="{18F48B01-B91B-47F4-908D-513FC53BA025}"/>
    <dgm:cxn modelId="{E2ECDFBE-14C0-411D-B1BB-DFECB629949F}" type="presOf" srcId="{B47A5C43-8E7B-457D-8018-EEA86FED9918}" destId="{149F9845-67BC-4C69-B599-0F80C570A7C7}" srcOrd="0" destOrd="0" presId="urn:microsoft.com/office/officeart/2005/8/layout/hProcess10"/>
    <dgm:cxn modelId="{F077F9BF-47DD-415E-A8EC-7E94DE9FCDDC}" srcId="{99A6DE3E-4CA1-4C14-ACB0-A39A9106BE4E}" destId="{D94C7B73-5559-461A-8641-3286BB8870EE}" srcOrd="3" destOrd="0" parTransId="{ACECA2F1-1397-4668-BF83-270BB72969E1}" sibTransId="{BE5C2CDA-BBA1-4855-81FD-96C467C1B68F}"/>
    <dgm:cxn modelId="{60946CC5-32E1-447A-A9F1-03570E1CF8E0}" type="presOf" srcId="{99A6DE3E-4CA1-4C14-ACB0-A39A9106BE4E}" destId="{5106B5C5-59B3-4B5A-A395-4E3C26D1CEE4}" srcOrd="0" destOrd="0" presId="urn:microsoft.com/office/officeart/2005/8/layout/hProcess10"/>
    <dgm:cxn modelId="{B73803D3-BBEC-4714-97E5-3C609300FFD9}" type="presOf" srcId="{A89EE4CE-E33A-465A-965F-F875AE34B83E}" destId="{9498248E-DC5C-4332-B909-E3B445441D17}" srcOrd="1" destOrd="0" presId="urn:microsoft.com/office/officeart/2005/8/layout/hProcess10"/>
    <dgm:cxn modelId="{BC356DF3-2980-49EA-AFBE-4C309E62329C}" type="presOf" srcId="{BE5C2CDA-BBA1-4855-81FD-96C467C1B68F}" destId="{0F736942-93A3-4C3E-A60F-A306238A9222}" srcOrd="1" destOrd="0" presId="urn:microsoft.com/office/officeart/2005/8/layout/hProcess10"/>
    <dgm:cxn modelId="{DDC380F7-CD4B-4861-B594-4833E30BA23E}" type="presOf" srcId="{1574BEEF-F84B-4230-9F49-D06347F5D47A}" destId="{5BA80F0E-C818-4D32-A56B-AFABC4D0145D}" srcOrd="0" destOrd="0" presId="urn:microsoft.com/office/officeart/2005/8/layout/hProcess10"/>
    <dgm:cxn modelId="{FE64DCB7-7CF3-42B6-B6B0-F3D3EFD4F588}" type="presParOf" srcId="{5106B5C5-59B3-4B5A-A395-4E3C26D1CEE4}" destId="{4F3DB4BF-4060-4BF9-BA0C-E55A4CA38476}" srcOrd="0" destOrd="0" presId="urn:microsoft.com/office/officeart/2005/8/layout/hProcess10"/>
    <dgm:cxn modelId="{8CC3843C-EEC1-4445-8F57-BD4A4698E6D9}" type="presParOf" srcId="{4F3DB4BF-4060-4BF9-BA0C-E55A4CA38476}" destId="{F4CBAB50-7D67-4FC2-9EA5-689E4B107BD8}" srcOrd="0" destOrd="0" presId="urn:microsoft.com/office/officeart/2005/8/layout/hProcess10"/>
    <dgm:cxn modelId="{6076B47F-A229-4951-A986-C24F54865B00}" type="presParOf" srcId="{4F3DB4BF-4060-4BF9-BA0C-E55A4CA38476}" destId="{C71BBA97-3D6C-4F8B-9B65-3D38B4F310AA}" srcOrd="1" destOrd="0" presId="urn:microsoft.com/office/officeart/2005/8/layout/hProcess10"/>
    <dgm:cxn modelId="{A5F3A072-4F78-4CB1-A59D-27A9273C653C}" type="presParOf" srcId="{5106B5C5-59B3-4B5A-A395-4E3C26D1CEE4}" destId="{FD65B2B1-3AAB-4356-8A76-D218B376EEF1}" srcOrd="1" destOrd="0" presId="urn:microsoft.com/office/officeart/2005/8/layout/hProcess10"/>
    <dgm:cxn modelId="{4821E2A8-6A94-47E0-9CB6-8D6B402B0253}" type="presParOf" srcId="{FD65B2B1-3AAB-4356-8A76-D218B376EEF1}" destId="{DECF2581-B165-4372-AB93-CE0E3DA48136}" srcOrd="0" destOrd="0" presId="urn:microsoft.com/office/officeart/2005/8/layout/hProcess10"/>
    <dgm:cxn modelId="{6AA4BE22-1143-41B6-BAB7-8416E6C79DB9}" type="presParOf" srcId="{5106B5C5-59B3-4B5A-A395-4E3C26D1CEE4}" destId="{DC78DAEA-63DA-4D60-A182-6E2767730591}" srcOrd="2" destOrd="0" presId="urn:microsoft.com/office/officeart/2005/8/layout/hProcess10"/>
    <dgm:cxn modelId="{C73FEECF-D286-4F31-B242-CDEEC2A19E74}" type="presParOf" srcId="{DC78DAEA-63DA-4D60-A182-6E2767730591}" destId="{6ECAE71E-E105-4F2F-991D-7ECD225DCC5E}" srcOrd="0" destOrd="0" presId="urn:microsoft.com/office/officeart/2005/8/layout/hProcess10"/>
    <dgm:cxn modelId="{47927FE4-D9C9-42C1-A2A8-E3F722EAAFF0}" type="presParOf" srcId="{DC78DAEA-63DA-4D60-A182-6E2767730591}" destId="{D7AFF2B8-19AB-4E2D-81CC-44BA16A6329B}" srcOrd="1" destOrd="0" presId="urn:microsoft.com/office/officeart/2005/8/layout/hProcess10"/>
    <dgm:cxn modelId="{F225EFDC-189E-499F-AAAF-02620484F229}" type="presParOf" srcId="{5106B5C5-59B3-4B5A-A395-4E3C26D1CEE4}" destId="{FF1843B6-754B-49A3-B7F9-0A059600F513}" srcOrd="3" destOrd="0" presId="urn:microsoft.com/office/officeart/2005/8/layout/hProcess10"/>
    <dgm:cxn modelId="{23BD7387-AC9E-4787-9E0A-B3C9897834D3}" type="presParOf" srcId="{FF1843B6-754B-49A3-B7F9-0A059600F513}" destId="{9498248E-DC5C-4332-B909-E3B445441D17}" srcOrd="0" destOrd="0" presId="urn:microsoft.com/office/officeart/2005/8/layout/hProcess10"/>
    <dgm:cxn modelId="{FD7BA780-0792-40E3-A7B5-655871000A4C}" type="presParOf" srcId="{5106B5C5-59B3-4B5A-A395-4E3C26D1CEE4}" destId="{1407C12E-B890-4FDF-9F2B-AD676D156689}" srcOrd="4" destOrd="0" presId="urn:microsoft.com/office/officeart/2005/8/layout/hProcess10"/>
    <dgm:cxn modelId="{BC58D2C4-F1D4-4EAD-B352-218FC80EC9A2}" type="presParOf" srcId="{1407C12E-B890-4FDF-9F2B-AD676D156689}" destId="{A8798C42-D456-4047-A49B-E633676B2A8B}" srcOrd="0" destOrd="0" presId="urn:microsoft.com/office/officeart/2005/8/layout/hProcess10"/>
    <dgm:cxn modelId="{7AF5B8CE-1007-4B34-AD07-6BB78F1CF8C5}" type="presParOf" srcId="{1407C12E-B890-4FDF-9F2B-AD676D156689}" destId="{A43B5875-9857-4DEF-A05E-0D01EE1A7FD7}" srcOrd="1" destOrd="0" presId="urn:microsoft.com/office/officeart/2005/8/layout/hProcess10"/>
    <dgm:cxn modelId="{AE73897F-AA40-4199-808D-F0C83430C9EA}" type="presParOf" srcId="{5106B5C5-59B3-4B5A-A395-4E3C26D1CEE4}" destId="{56E56359-0750-4913-9625-B770FA1A7F1F}" srcOrd="5" destOrd="0" presId="urn:microsoft.com/office/officeart/2005/8/layout/hProcess10"/>
    <dgm:cxn modelId="{C8386380-CC00-48A6-B6CC-2FC7355634CC}" type="presParOf" srcId="{56E56359-0750-4913-9625-B770FA1A7F1F}" destId="{B4CE6A4F-1F90-40FE-92B2-F80B706085C2}" srcOrd="0" destOrd="0" presId="urn:microsoft.com/office/officeart/2005/8/layout/hProcess10"/>
    <dgm:cxn modelId="{B9689B44-2BBC-4032-B725-6E5321531435}" type="presParOf" srcId="{5106B5C5-59B3-4B5A-A395-4E3C26D1CEE4}" destId="{F6F3D503-2E51-44E7-B8AC-D9211EF0B6E3}" srcOrd="6" destOrd="0" presId="urn:microsoft.com/office/officeart/2005/8/layout/hProcess10"/>
    <dgm:cxn modelId="{A6B9EC0C-EFA6-4929-BB39-EF687BF0ACC2}" type="presParOf" srcId="{F6F3D503-2E51-44E7-B8AC-D9211EF0B6E3}" destId="{B5868E20-B268-40F9-AFB0-11E05BD37304}" srcOrd="0" destOrd="0" presId="urn:microsoft.com/office/officeart/2005/8/layout/hProcess10"/>
    <dgm:cxn modelId="{1FFA8C7A-99BB-4BC3-B318-2C237501738A}" type="presParOf" srcId="{F6F3D503-2E51-44E7-B8AC-D9211EF0B6E3}" destId="{8D98BE25-0F96-40A0-87B3-2B0C4A5BFA82}" srcOrd="1" destOrd="0" presId="urn:microsoft.com/office/officeart/2005/8/layout/hProcess10"/>
    <dgm:cxn modelId="{0578573F-9DEE-4B7A-84F1-D636E6CBC4FD}" type="presParOf" srcId="{5106B5C5-59B3-4B5A-A395-4E3C26D1CEE4}" destId="{0451FF4B-C377-4018-9508-9FDE31DB8E1E}" srcOrd="7" destOrd="0" presId="urn:microsoft.com/office/officeart/2005/8/layout/hProcess10"/>
    <dgm:cxn modelId="{4B862760-73DC-4213-98F9-72C2E378AC17}" type="presParOf" srcId="{0451FF4B-C377-4018-9508-9FDE31DB8E1E}" destId="{0F736942-93A3-4C3E-A60F-A306238A9222}" srcOrd="0" destOrd="0" presId="urn:microsoft.com/office/officeart/2005/8/layout/hProcess10"/>
    <dgm:cxn modelId="{6EFF08D7-34FD-45ED-A5D5-8B96EAA56A6F}" type="presParOf" srcId="{5106B5C5-59B3-4B5A-A395-4E3C26D1CEE4}" destId="{16A036E6-BCE5-4111-B7AF-066AB26C5ED8}" srcOrd="8" destOrd="0" presId="urn:microsoft.com/office/officeart/2005/8/layout/hProcess10"/>
    <dgm:cxn modelId="{4EE6D0F1-C8B8-4FFF-A6BB-D9D59FBE620A}" type="presParOf" srcId="{16A036E6-BCE5-4111-B7AF-066AB26C5ED8}" destId="{1D76FC0D-D9ED-42B8-A1B3-DE608919691B}" srcOrd="0" destOrd="0" presId="urn:microsoft.com/office/officeart/2005/8/layout/hProcess10"/>
    <dgm:cxn modelId="{31645487-885A-4CF8-A8D2-5F61B280C416}" type="presParOf" srcId="{16A036E6-BCE5-4111-B7AF-066AB26C5ED8}" destId="{5BA80F0E-C818-4D32-A56B-AFABC4D0145D}" srcOrd="1" destOrd="0" presId="urn:microsoft.com/office/officeart/2005/8/layout/hProcess10"/>
    <dgm:cxn modelId="{07837BA9-88F2-46C9-94B6-3C097B4DBB3A}" type="presParOf" srcId="{5106B5C5-59B3-4B5A-A395-4E3C26D1CEE4}" destId="{A8497DC7-91D3-41B2-B057-80E5F814D2F6}" srcOrd="9" destOrd="0" presId="urn:microsoft.com/office/officeart/2005/8/layout/hProcess10"/>
    <dgm:cxn modelId="{03AF5A12-3ED6-4293-B4A8-ECD69DA4F31B}" type="presParOf" srcId="{A8497DC7-91D3-41B2-B057-80E5F814D2F6}" destId="{B6CAADEF-47F1-4147-8833-A6B0574D899A}" srcOrd="0" destOrd="0" presId="urn:microsoft.com/office/officeart/2005/8/layout/hProcess10"/>
    <dgm:cxn modelId="{A144EFFA-659B-4415-919A-5CE7E078E26A}" type="presParOf" srcId="{5106B5C5-59B3-4B5A-A395-4E3C26D1CEE4}" destId="{29F99278-22E7-4B9C-BF29-B5E8E843A4CF}" srcOrd="10" destOrd="0" presId="urn:microsoft.com/office/officeart/2005/8/layout/hProcess10"/>
    <dgm:cxn modelId="{3D755453-F182-49B3-BCD9-2DB389F9FD3D}" type="presParOf" srcId="{29F99278-22E7-4B9C-BF29-B5E8E843A4CF}" destId="{397BEDB1-7207-48AA-9F90-B352F056359D}" srcOrd="0" destOrd="0" presId="urn:microsoft.com/office/officeart/2005/8/layout/hProcess10"/>
    <dgm:cxn modelId="{C045CA73-0292-4252-AA5B-614303420514}" type="presParOf" srcId="{29F99278-22E7-4B9C-BF29-B5E8E843A4CF}" destId="{E8D9EBFD-6F88-4C33-834A-54105607171F}" srcOrd="1" destOrd="0" presId="urn:microsoft.com/office/officeart/2005/8/layout/hProcess10"/>
    <dgm:cxn modelId="{BA442EDB-07E8-4D41-B5E5-3D8E9DD528F8}" type="presParOf" srcId="{5106B5C5-59B3-4B5A-A395-4E3C26D1CEE4}" destId="{149F9845-67BC-4C69-B599-0F80C570A7C7}" srcOrd="11" destOrd="0" presId="urn:microsoft.com/office/officeart/2005/8/layout/hProcess10"/>
    <dgm:cxn modelId="{48F9F7BC-D078-4FD2-98D4-8CA3DEFD29D6}" type="presParOf" srcId="{149F9845-67BC-4C69-B599-0F80C570A7C7}" destId="{A26904EF-1180-4F42-9A21-E06E44EFA0FC}" srcOrd="0" destOrd="0" presId="urn:microsoft.com/office/officeart/2005/8/layout/hProcess10"/>
    <dgm:cxn modelId="{77D298BF-B154-4429-9BBD-03B180CC68FB}" type="presParOf" srcId="{5106B5C5-59B3-4B5A-A395-4E3C26D1CEE4}" destId="{890E19CA-F88B-4F8C-A645-A6490EE8E469}" srcOrd="12" destOrd="0" presId="urn:microsoft.com/office/officeart/2005/8/layout/hProcess10"/>
    <dgm:cxn modelId="{1A1CF45F-598F-4D6B-85BD-E3AADDCF5F9C}" type="presParOf" srcId="{890E19CA-F88B-4F8C-A645-A6490EE8E469}" destId="{E3C19E48-2F9B-4B07-BB75-FF5506D5F0A8}" srcOrd="0" destOrd="0" presId="urn:microsoft.com/office/officeart/2005/8/layout/hProcess10"/>
    <dgm:cxn modelId="{75869779-88D3-4BEC-9F98-DC9411AA221E}" type="presParOf" srcId="{890E19CA-F88B-4F8C-A645-A6490EE8E469}" destId="{76556D1B-2E64-41F3-915F-308AAF67F01F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4D2E96-C0A7-467D-8FCA-46AE0FD3FADD}" type="doc">
      <dgm:prSet loTypeId="urn:microsoft.com/office/officeart/2008/layout/Bending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AF76FBCB-13BF-41B5-9686-F6BD3336F968}">
      <dgm:prSet phldrT="[Text]"/>
      <dgm:spPr/>
      <dgm:t>
        <a:bodyPr/>
        <a:lstStyle/>
        <a:p>
          <a:r>
            <a:rPr lang="es-ES" dirty="0" err="1"/>
            <a:t>VisualParadigm</a:t>
          </a:r>
          <a:endParaRPr lang="es-ES" dirty="0"/>
        </a:p>
      </dgm:t>
    </dgm:pt>
    <dgm:pt modelId="{16A318C9-EC57-4F27-824C-3A4EB8DDFD82}" type="parTrans" cxnId="{BCAB95D8-181A-473D-B4D3-A7E7809E859B}">
      <dgm:prSet/>
      <dgm:spPr/>
      <dgm:t>
        <a:bodyPr/>
        <a:lstStyle/>
        <a:p>
          <a:endParaRPr lang="es-ES"/>
        </a:p>
      </dgm:t>
    </dgm:pt>
    <dgm:pt modelId="{ADAC674B-D4CC-4063-9EB2-5E74B327DB0B}" type="sibTrans" cxnId="{BCAB95D8-181A-473D-B4D3-A7E7809E859B}">
      <dgm:prSet/>
      <dgm:spPr/>
      <dgm:t>
        <a:bodyPr/>
        <a:lstStyle/>
        <a:p>
          <a:endParaRPr lang="es-ES"/>
        </a:p>
      </dgm:t>
    </dgm:pt>
    <dgm:pt modelId="{4C5AF392-5675-4BB2-9E00-87868DCF1147}">
      <dgm:prSet phldrT="[Text]"/>
      <dgm:spPr/>
      <dgm:t>
        <a:bodyPr/>
        <a:lstStyle/>
        <a:p>
          <a:r>
            <a:rPr lang="es-ES" dirty="0" err="1"/>
            <a:t>DBeaver</a:t>
          </a:r>
          <a:endParaRPr lang="es-ES" dirty="0"/>
        </a:p>
      </dgm:t>
    </dgm:pt>
    <dgm:pt modelId="{F586A58E-685F-4B7B-B8C3-1F4EA5E75686}" type="parTrans" cxnId="{916EEA93-1C65-4445-9984-923DFBADA1C6}">
      <dgm:prSet/>
      <dgm:spPr/>
      <dgm:t>
        <a:bodyPr/>
        <a:lstStyle/>
        <a:p>
          <a:endParaRPr lang="es-ES"/>
        </a:p>
      </dgm:t>
    </dgm:pt>
    <dgm:pt modelId="{775F082B-892C-4BFE-B58F-515BD742FC54}" type="sibTrans" cxnId="{916EEA93-1C65-4445-9984-923DFBADA1C6}">
      <dgm:prSet/>
      <dgm:spPr/>
      <dgm:t>
        <a:bodyPr/>
        <a:lstStyle/>
        <a:p>
          <a:endParaRPr lang="es-ES"/>
        </a:p>
      </dgm:t>
    </dgm:pt>
    <dgm:pt modelId="{A2F39B03-E5D5-491E-8346-9C17572A80F0}">
      <dgm:prSet phldrT="[Text]"/>
      <dgm:spPr/>
      <dgm:t>
        <a:bodyPr/>
        <a:lstStyle/>
        <a:p>
          <a:r>
            <a:rPr lang="es-ES" dirty="0"/>
            <a:t>MySQL</a:t>
          </a:r>
        </a:p>
      </dgm:t>
    </dgm:pt>
    <dgm:pt modelId="{4B32E69B-B921-4B98-8BE4-3D178A62C947}" type="parTrans" cxnId="{0DC35557-5164-42B6-87E7-C1B7F3E4EF42}">
      <dgm:prSet/>
      <dgm:spPr/>
      <dgm:t>
        <a:bodyPr/>
        <a:lstStyle/>
        <a:p>
          <a:endParaRPr lang="es-ES"/>
        </a:p>
      </dgm:t>
    </dgm:pt>
    <dgm:pt modelId="{72CA5530-FB9E-4123-89D0-524FC793030F}" type="sibTrans" cxnId="{0DC35557-5164-42B6-87E7-C1B7F3E4EF42}">
      <dgm:prSet/>
      <dgm:spPr/>
      <dgm:t>
        <a:bodyPr/>
        <a:lstStyle/>
        <a:p>
          <a:endParaRPr lang="es-ES"/>
        </a:p>
      </dgm:t>
    </dgm:pt>
    <dgm:pt modelId="{749E224C-CEA0-43E9-8808-16B6AAAD0AF9}">
      <dgm:prSet phldrT="[Text]"/>
      <dgm:spPr/>
      <dgm:t>
        <a:bodyPr/>
        <a:lstStyle/>
        <a:p>
          <a:r>
            <a:rPr lang="es-ES" dirty="0"/>
            <a:t>Apache </a:t>
          </a:r>
          <a:r>
            <a:rPr lang="es-ES" dirty="0" err="1"/>
            <a:t>Netbeans</a:t>
          </a:r>
          <a:r>
            <a:rPr lang="es-ES" dirty="0"/>
            <a:t> IDE 12.5</a:t>
          </a:r>
        </a:p>
      </dgm:t>
    </dgm:pt>
    <dgm:pt modelId="{72FD7296-040F-4A40-8D0E-6AB064D09D9F}" type="parTrans" cxnId="{C3041656-127C-4B3A-BEDE-FA927071534B}">
      <dgm:prSet/>
      <dgm:spPr/>
      <dgm:t>
        <a:bodyPr/>
        <a:lstStyle/>
        <a:p>
          <a:endParaRPr lang="es-ES"/>
        </a:p>
      </dgm:t>
    </dgm:pt>
    <dgm:pt modelId="{6D2E0BFC-F981-4EE8-B25C-D760B0F3D968}" type="sibTrans" cxnId="{C3041656-127C-4B3A-BEDE-FA927071534B}">
      <dgm:prSet/>
      <dgm:spPr/>
      <dgm:t>
        <a:bodyPr/>
        <a:lstStyle/>
        <a:p>
          <a:endParaRPr lang="es-ES"/>
        </a:p>
      </dgm:t>
    </dgm:pt>
    <dgm:pt modelId="{38FB65C4-D5E2-4A87-B91C-9C4B56CDBFD0}">
      <dgm:prSet phldrT="[Text]"/>
      <dgm:spPr/>
      <dgm:t>
        <a:bodyPr/>
        <a:lstStyle/>
        <a:p>
          <a:r>
            <a:rPr lang="es-ES" dirty="0" err="1"/>
            <a:t>yED</a:t>
          </a:r>
          <a:endParaRPr lang="es-ES" dirty="0"/>
        </a:p>
      </dgm:t>
    </dgm:pt>
    <dgm:pt modelId="{D2D7D0E2-DC42-42FD-9DB7-4E69A6E39058}" type="parTrans" cxnId="{8650D556-47A3-4717-BEE8-BB105DB6B2FF}">
      <dgm:prSet/>
      <dgm:spPr/>
      <dgm:t>
        <a:bodyPr/>
        <a:lstStyle/>
        <a:p>
          <a:endParaRPr lang="es-ES"/>
        </a:p>
      </dgm:t>
    </dgm:pt>
    <dgm:pt modelId="{FB14538B-5E44-4C0E-A258-D8CCB330BA63}" type="sibTrans" cxnId="{8650D556-47A3-4717-BEE8-BB105DB6B2FF}">
      <dgm:prSet/>
      <dgm:spPr/>
      <dgm:t>
        <a:bodyPr/>
        <a:lstStyle/>
        <a:p>
          <a:endParaRPr lang="es-ES"/>
        </a:p>
      </dgm:t>
    </dgm:pt>
    <dgm:pt modelId="{2C3516AD-1BB2-41EA-BDAA-A0E928B7F3F7}" type="pres">
      <dgm:prSet presAssocID="{294D2E96-C0A7-467D-8FCA-46AE0FD3FADD}" presName="Name0" presStyleCnt="0">
        <dgm:presLayoutVars>
          <dgm:dir/>
          <dgm:resizeHandles/>
        </dgm:presLayoutVars>
      </dgm:prSet>
      <dgm:spPr/>
    </dgm:pt>
    <dgm:pt modelId="{9FB1F65A-7398-416A-9323-F25A7F11F0E1}" type="pres">
      <dgm:prSet presAssocID="{AF76FBCB-13BF-41B5-9686-F6BD3336F968}" presName="composite" presStyleCnt="0"/>
      <dgm:spPr/>
    </dgm:pt>
    <dgm:pt modelId="{B4F77A3A-A97A-4D33-A312-9A4C6A7C18E3}" type="pres">
      <dgm:prSet presAssocID="{AF76FBCB-13BF-41B5-9686-F6BD3336F968}" presName="rect1" presStyleLbl="bgImgPlace1" presStyleIdx="0" presStyleCnt="5" custScaleY="131124" custLinFactNeighborX="407"/>
      <dgm:spPr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D63A72F7-D308-4BF7-99EE-4C6EE2FD4628}" type="pres">
      <dgm:prSet presAssocID="{AF76FBCB-13BF-41B5-9686-F6BD3336F968}" presName="rect2" presStyleLbl="node1" presStyleIdx="0" presStyleCnt="5">
        <dgm:presLayoutVars>
          <dgm:bulletEnabled val="1"/>
        </dgm:presLayoutVars>
      </dgm:prSet>
      <dgm:spPr/>
    </dgm:pt>
    <dgm:pt modelId="{910255CD-E365-44C2-A771-802B7A1F7ACD}" type="pres">
      <dgm:prSet presAssocID="{ADAC674B-D4CC-4063-9EB2-5E74B327DB0B}" presName="sibTrans" presStyleCnt="0"/>
      <dgm:spPr/>
    </dgm:pt>
    <dgm:pt modelId="{DC9CCF39-DB62-4A34-84F1-1BDBB7A4360A}" type="pres">
      <dgm:prSet presAssocID="{4C5AF392-5675-4BB2-9E00-87868DCF1147}" presName="composite" presStyleCnt="0"/>
      <dgm:spPr/>
    </dgm:pt>
    <dgm:pt modelId="{92DA65CB-D341-4DB8-8710-4EEBBEBB4433}" type="pres">
      <dgm:prSet presAssocID="{4C5AF392-5675-4BB2-9E00-87868DCF1147}" presName="rect1" presStyleLbl="bgImgPlac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32530C0-23B0-4EC2-8892-A7F09480EEFA}" type="pres">
      <dgm:prSet presAssocID="{4C5AF392-5675-4BB2-9E00-87868DCF1147}" presName="rect2" presStyleLbl="node1" presStyleIdx="1" presStyleCnt="5">
        <dgm:presLayoutVars>
          <dgm:bulletEnabled val="1"/>
        </dgm:presLayoutVars>
      </dgm:prSet>
      <dgm:spPr/>
    </dgm:pt>
    <dgm:pt modelId="{584E0E8B-2B82-4DF0-85AD-CF8A7BF2E651}" type="pres">
      <dgm:prSet presAssocID="{775F082B-892C-4BFE-B58F-515BD742FC54}" presName="sibTrans" presStyleCnt="0"/>
      <dgm:spPr/>
    </dgm:pt>
    <dgm:pt modelId="{2355B542-1095-4137-B026-65D9FE8CE190}" type="pres">
      <dgm:prSet presAssocID="{A2F39B03-E5D5-491E-8346-9C17572A80F0}" presName="composite" presStyleCnt="0"/>
      <dgm:spPr/>
    </dgm:pt>
    <dgm:pt modelId="{46467435-FA1B-4C9A-8E95-E35FF5628417}" type="pres">
      <dgm:prSet presAssocID="{A2F39B03-E5D5-491E-8346-9C17572A80F0}" presName="rect1" presStyleLbl="bgImgPlac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8CF9BA8E-442A-4D76-A9CF-EB05D008638B}" type="pres">
      <dgm:prSet presAssocID="{A2F39B03-E5D5-491E-8346-9C17572A80F0}" presName="rect2" presStyleLbl="node1" presStyleIdx="2" presStyleCnt="5">
        <dgm:presLayoutVars>
          <dgm:bulletEnabled val="1"/>
        </dgm:presLayoutVars>
      </dgm:prSet>
      <dgm:spPr/>
    </dgm:pt>
    <dgm:pt modelId="{FE5E7700-9047-40B4-866A-E79DC28424EC}" type="pres">
      <dgm:prSet presAssocID="{72CA5530-FB9E-4123-89D0-524FC793030F}" presName="sibTrans" presStyleCnt="0"/>
      <dgm:spPr/>
    </dgm:pt>
    <dgm:pt modelId="{1D89AA85-AA27-4D5D-9301-0B364D2F5583}" type="pres">
      <dgm:prSet presAssocID="{38FB65C4-D5E2-4A87-B91C-9C4B56CDBFD0}" presName="composite" presStyleCnt="0"/>
      <dgm:spPr/>
    </dgm:pt>
    <dgm:pt modelId="{EF9422D5-50D8-4EC1-A08D-7E39F299BD6B}" type="pres">
      <dgm:prSet presAssocID="{38FB65C4-D5E2-4A87-B91C-9C4B56CDBFD0}" presName="rect1" presStyleLbl="bgImgPlace1" presStyleIdx="3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AE684588-E555-4E45-80C8-707412E60187}" type="pres">
      <dgm:prSet presAssocID="{38FB65C4-D5E2-4A87-B91C-9C4B56CDBFD0}" presName="rect2" presStyleLbl="node1" presStyleIdx="3" presStyleCnt="5">
        <dgm:presLayoutVars>
          <dgm:bulletEnabled val="1"/>
        </dgm:presLayoutVars>
      </dgm:prSet>
      <dgm:spPr/>
    </dgm:pt>
    <dgm:pt modelId="{E126FD01-C64D-4831-8467-0AC730CE100A}" type="pres">
      <dgm:prSet presAssocID="{FB14538B-5E44-4C0E-A258-D8CCB330BA63}" presName="sibTrans" presStyleCnt="0"/>
      <dgm:spPr/>
    </dgm:pt>
    <dgm:pt modelId="{ECA77C35-51A3-4003-B93F-33848FD7FF64}" type="pres">
      <dgm:prSet presAssocID="{749E224C-CEA0-43E9-8808-16B6AAAD0AF9}" presName="composite" presStyleCnt="0"/>
      <dgm:spPr/>
    </dgm:pt>
    <dgm:pt modelId="{019CD30D-6534-4DAB-9ECB-2C7E4E352406}" type="pres">
      <dgm:prSet presAssocID="{749E224C-CEA0-43E9-8808-16B6AAAD0AF9}" presName="rect1" presStyleLbl="bgImgPlace1" presStyleIdx="4" presStyleCnt="5" custScaleX="76016" custScaleY="95436"/>
      <dgm:spPr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28BB54F4-6EFD-42FB-B97F-17930E519415}" type="pres">
      <dgm:prSet presAssocID="{749E224C-CEA0-43E9-8808-16B6AAAD0AF9}" presName="rect2" presStyleLbl="node1" presStyleIdx="4" presStyleCnt="5">
        <dgm:presLayoutVars>
          <dgm:bulletEnabled val="1"/>
        </dgm:presLayoutVars>
      </dgm:prSet>
      <dgm:spPr/>
    </dgm:pt>
  </dgm:ptLst>
  <dgm:cxnLst>
    <dgm:cxn modelId="{CB2DFD11-BA51-41D6-8A7F-7784AC7FDA22}" type="presOf" srcId="{749E224C-CEA0-43E9-8808-16B6AAAD0AF9}" destId="{28BB54F4-6EFD-42FB-B97F-17930E519415}" srcOrd="0" destOrd="0" presId="urn:microsoft.com/office/officeart/2008/layout/BendingPictureBlocks"/>
    <dgm:cxn modelId="{0FF71819-32CD-486B-85D4-430E58C28BA8}" type="presOf" srcId="{A2F39B03-E5D5-491E-8346-9C17572A80F0}" destId="{8CF9BA8E-442A-4D76-A9CF-EB05D008638B}" srcOrd="0" destOrd="0" presId="urn:microsoft.com/office/officeart/2008/layout/BendingPictureBlocks"/>
    <dgm:cxn modelId="{2BC5FA6E-E71D-453E-B5F7-389C649C6C15}" type="presOf" srcId="{4C5AF392-5675-4BB2-9E00-87868DCF1147}" destId="{532530C0-23B0-4EC2-8892-A7F09480EEFA}" srcOrd="0" destOrd="0" presId="urn:microsoft.com/office/officeart/2008/layout/BendingPictureBlocks"/>
    <dgm:cxn modelId="{C3041656-127C-4B3A-BEDE-FA927071534B}" srcId="{294D2E96-C0A7-467D-8FCA-46AE0FD3FADD}" destId="{749E224C-CEA0-43E9-8808-16B6AAAD0AF9}" srcOrd="4" destOrd="0" parTransId="{72FD7296-040F-4A40-8D0E-6AB064D09D9F}" sibTransId="{6D2E0BFC-F981-4EE8-B25C-D760B0F3D968}"/>
    <dgm:cxn modelId="{8650D556-47A3-4717-BEE8-BB105DB6B2FF}" srcId="{294D2E96-C0A7-467D-8FCA-46AE0FD3FADD}" destId="{38FB65C4-D5E2-4A87-B91C-9C4B56CDBFD0}" srcOrd="3" destOrd="0" parTransId="{D2D7D0E2-DC42-42FD-9DB7-4E69A6E39058}" sibTransId="{FB14538B-5E44-4C0E-A258-D8CCB330BA63}"/>
    <dgm:cxn modelId="{0DC35557-5164-42B6-87E7-C1B7F3E4EF42}" srcId="{294D2E96-C0A7-467D-8FCA-46AE0FD3FADD}" destId="{A2F39B03-E5D5-491E-8346-9C17572A80F0}" srcOrd="2" destOrd="0" parTransId="{4B32E69B-B921-4B98-8BE4-3D178A62C947}" sibTransId="{72CA5530-FB9E-4123-89D0-524FC793030F}"/>
    <dgm:cxn modelId="{93D3BD80-3854-468F-88CF-608F163624D9}" type="presOf" srcId="{AF76FBCB-13BF-41B5-9686-F6BD3336F968}" destId="{D63A72F7-D308-4BF7-99EE-4C6EE2FD4628}" srcOrd="0" destOrd="0" presId="urn:microsoft.com/office/officeart/2008/layout/BendingPictureBlocks"/>
    <dgm:cxn modelId="{916EEA93-1C65-4445-9984-923DFBADA1C6}" srcId="{294D2E96-C0A7-467D-8FCA-46AE0FD3FADD}" destId="{4C5AF392-5675-4BB2-9E00-87868DCF1147}" srcOrd="1" destOrd="0" parTransId="{F586A58E-685F-4B7B-B8C3-1F4EA5E75686}" sibTransId="{775F082B-892C-4BFE-B58F-515BD742FC54}"/>
    <dgm:cxn modelId="{6A3101A0-721A-4966-880A-4975F3E283AF}" type="presOf" srcId="{38FB65C4-D5E2-4A87-B91C-9C4B56CDBFD0}" destId="{AE684588-E555-4E45-80C8-707412E60187}" srcOrd="0" destOrd="0" presId="urn:microsoft.com/office/officeart/2008/layout/BendingPictureBlocks"/>
    <dgm:cxn modelId="{C89435B5-A6DD-4ECD-B12F-C7AE11552992}" type="presOf" srcId="{294D2E96-C0A7-467D-8FCA-46AE0FD3FADD}" destId="{2C3516AD-1BB2-41EA-BDAA-A0E928B7F3F7}" srcOrd="0" destOrd="0" presId="urn:microsoft.com/office/officeart/2008/layout/BendingPictureBlocks"/>
    <dgm:cxn modelId="{BCAB95D8-181A-473D-B4D3-A7E7809E859B}" srcId="{294D2E96-C0A7-467D-8FCA-46AE0FD3FADD}" destId="{AF76FBCB-13BF-41B5-9686-F6BD3336F968}" srcOrd="0" destOrd="0" parTransId="{16A318C9-EC57-4F27-824C-3A4EB8DDFD82}" sibTransId="{ADAC674B-D4CC-4063-9EB2-5E74B327DB0B}"/>
    <dgm:cxn modelId="{46C95C56-6652-493C-AD51-E0E58A74DEB9}" type="presParOf" srcId="{2C3516AD-1BB2-41EA-BDAA-A0E928B7F3F7}" destId="{9FB1F65A-7398-416A-9323-F25A7F11F0E1}" srcOrd="0" destOrd="0" presId="urn:microsoft.com/office/officeart/2008/layout/BendingPictureBlocks"/>
    <dgm:cxn modelId="{E876B546-A7C6-402C-B6E7-68B5B8F695DE}" type="presParOf" srcId="{9FB1F65A-7398-416A-9323-F25A7F11F0E1}" destId="{B4F77A3A-A97A-4D33-A312-9A4C6A7C18E3}" srcOrd="0" destOrd="0" presId="urn:microsoft.com/office/officeart/2008/layout/BendingPictureBlocks"/>
    <dgm:cxn modelId="{B65729BC-5592-4B97-9383-C818E7AB6500}" type="presParOf" srcId="{9FB1F65A-7398-416A-9323-F25A7F11F0E1}" destId="{D63A72F7-D308-4BF7-99EE-4C6EE2FD4628}" srcOrd="1" destOrd="0" presId="urn:microsoft.com/office/officeart/2008/layout/BendingPictureBlocks"/>
    <dgm:cxn modelId="{8909BA33-B88A-493C-811E-6E6FC97BCF93}" type="presParOf" srcId="{2C3516AD-1BB2-41EA-BDAA-A0E928B7F3F7}" destId="{910255CD-E365-44C2-A771-802B7A1F7ACD}" srcOrd="1" destOrd="0" presId="urn:microsoft.com/office/officeart/2008/layout/BendingPictureBlocks"/>
    <dgm:cxn modelId="{632988A4-3C2A-4435-A187-CC268E74FB89}" type="presParOf" srcId="{2C3516AD-1BB2-41EA-BDAA-A0E928B7F3F7}" destId="{DC9CCF39-DB62-4A34-84F1-1BDBB7A4360A}" srcOrd="2" destOrd="0" presId="urn:microsoft.com/office/officeart/2008/layout/BendingPictureBlocks"/>
    <dgm:cxn modelId="{F8181C64-C890-443B-B750-ADD5ABF51D59}" type="presParOf" srcId="{DC9CCF39-DB62-4A34-84F1-1BDBB7A4360A}" destId="{92DA65CB-D341-4DB8-8710-4EEBBEBB4433}" srcOrd="0" destOrd="0" presId="urn:microsoft.com/office/officeart/2008/layout/BendingPictureBlocks"/>
    <dgm:cxn modelId="{9FF6FC67-6B1B-4233-8DFA-52539856A098}" type="presParOf" srcId="{DC9CCF39-DB62-4A34-84F1-1BDBB7A4360A}" destId="{532530C0-23B0-4EC2-8892-A7F09480EEFA}" srcOrd="1" destOrd="0" presId="urn:microsoft.com/office/officeart/2008/layout/BendingPictureBlocks"/>
    <dgm:cxn modelId="{2FDFAE1B-16E1-4657-B9EE-F06A4165D87F}" type="presParOf" srcId="{2C3516AD-1BB2-41EA-BDAA-A0E928B7F3F7}" destId="{584E0E8B-2B82-4DF0-85AD-CF8A7BF2E651}" srcOrd="3" destOrd="0" presId="urn:microsoft.com/office/officeart/2008/layout/BendingPictureBlocks"/>
    <dgm:cxn modelId="{57C5BFDC-1AF5-49D0-A4BE-7EFD99F541A9}" type="presParOf" srcId="{2C3516AD-1BB2-41EA-BDAA-A0E928B7F3F7}" destId="{2355B542-1095-4137-B026-65D9FE8CE190}" srcOrd="4" destOrd="0" presId="urn:microsoft.com/office/officeart/2008/layout/BendingPictureBlocks"/>
    <dgm:cxn modelId="{E8BF85E1-B501-40FA-BB7C-C41CB7624B8F}" type="presParOf" srcId="{2355B542-1095-4137-B026-65D9FE8CE190}" destId="{46467435-FA1B-4C9A-8E95-E35FF5628417}" srcOrd="0" destOrd="0" presId="urn:microsoft.com/office/officeart/2008/layout/BendingPictureBlocks"/>
    <dgm:cxn modelId="{780930F3-51EF-4DEB-828E-7D2DB597908F}" type="presParOf" srcId="{2355B542-1095-4137-B026-65D9FE8CE190}" destId="{8CF9BA8E-442A-4D76-A9CF-EB05D008638B}" srcOrd="1" destOrd="0" presId="urn:microsoft.com/office/officeart/2008/layout/BendingPictureBlocks"/>
    <dgm:cxn modelId="{A1AA7711-F423-4070-A148-4F0A456CF642}" type="presParOf" srcId="{2C3516AD-1BB2-41EA-BDAA-A0E928B7F3F7}" destId="{FE5E7700-9047-40B4-866A-E79DC28424EC}" srcOrd="5" destOrd="0" presId="urn:microsoft.com/office/officeart/2008/layout/BendingPictureBlocks"/>
    <dgm:cxn modelId="{F71859C1-6D47-4C3A-968C-4C38D2ECE4E1}" type="presParOf" srcId="{2C3516AD-1BB2-41EA-BDAA-A0E928B7F3F7}" destId="{1D89AA85-AA27-4D5D-9301-0B364D2F5583}" srcOrd="6" destOrd="0" presId="urn:microsoft.com/office/officeart/2008/layout/BendingPictureBlocks"/>
    <dgm:cxn modelId="{E02F0718-6184-445E-B79D-26CE96719245}" type="presParOf" srcId="{1D89AA85-AA27-4D5D-9301-0B364D2F5583}" destId="{EF9422D5-50D8-4EC1-A08D-7E39F299BD6B}" srcOrd="0" destOrd="0" presId="urn:microsoft.com/office/officeart/2008/layout/BendingPictureBlocks"/>
    <dgm:cxn modelId="{5C5D9A0A-2ECB-4B93-A6C4-8A3DB79551FD}" type="presParOf" srcId="{1D89AA85-AA27-4D5D-9301-0B364D2F5583}" destId="{AE684588-E555-4E45-80C8-707412E60187}" srcOrd="1" destOrd="0" presId="urn:microsoft.com/office/officeart/2008/layout/BendingPictureBlocks"/>
    <dgm:cxn modelId="{5B30AEE3-43CB-4D80-BE04-143C7752515C}" type="presParOf" srcId="{2C3516AD-1BB2-41EA-BDAA-A0E928B7F3F7}" destId="{E126FD01-C64D-4831-8467-0AC730CE100A}" srcOrd="7" destOrd="0" presId="urn:microsoft.com/office/officeart/2008/layout/BendingPictureBlocks"/>
    <dgm:cxn modelId="{F1279504-06E6-4D84-98A2-95D08FCB2037}" type="presParOf" srcId="{2C3516AD-1BB2-41EA-BDAA-A0E928B7F3F7}" destId="{ECA77C35-51A3-4003-B93F-33848FD7FF64}" srcOrd="8" destOrd="0" presId="urn:microsoft.com/office/officeart/2008/layout/BendingPictureBlocks"/>
    <dgm:cxn modelId="{7304752F-0455-4D98-89C7-D62A14570C6F}" type="presParOf" srcId="{ECA77C35-51A3-4003-B93F-33848FD7FF64}" destId="{019CD30D-6534-4DAB-9ECB-2C7E4E352406}" srcOrd="0" destOrd="0" presId="urn:microsoft.com/office/officeart/2008/layout/BendingPictureBlocks"/>
    <dgm:cxn modelId="{A7D7F641-E207-4840-8308-E6E9BF306892}" type="presParOf" srcId="{ECA77C35-51A3-4003-B93F-33848FD7FF64}" destId="{28BB54F4-6EFD-42FB-B97F-17930E519415}" srcOrd="1" destOrd="0" presId="urn:microsoft.com/office/officeart/2008/layout/Bending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CBAB50-7D67-4FC2-9EA5-689E4B107BD8}">
      <dsp:nvSpPr>
        <dsp:cNvPr id="0" name=""/>
        <dsp:cNvSpPr/>
      </dsp:nvSpPr>
      <dsp:spPr>
        <a:xfrm>
          <a:off x="1468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2000" r="-2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1BBA97-3D6C-4F8B-9B65-3D38B4F310AA}">
      <dsp:nvSpPr>
        <dsp:cNvPr id="0" name=""/>
        <dsp:cNvSpPr/>
      </dsp:nvSpPr>
      <dsp:spPr>
        <a:xfrm>
          <a:off x="173004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Conceptual and </a:t>
          </a:r>
          <a:r>
            <a:rPr lang="es-ES" sz="1400" kern="1200" dirty="0" err="1"/>
            <a:t>Logical</a:t>
          </a:r>
          <a:r>
            <a:rPr lang="es-ES" sz="1400" kern="1200" dirty="0"/>
            <a:t> </a:t>
          </a:r>
          <a:r>
            <a:rPr lang="es-ES" sz="1400" kern="1200" dirty="0" err="1"/>
            <a:t>Diagram</a:t>
          </a:r>
          <a:endParaRPr lang="es-ES" sz="1400" kern="1200" dirty="0"/>
        </a:p>
      </dsp:txBody>
      <dsp:txXfrm>
        <a:off x="203866" y="1659237"/>
        <a:ext cx="991991" cy="991991"/>
      </dsp:txXfrm>
    </dsp:sp>
    <dsp:sp modelId="{FD65B2B1-3AAB-4356-8A76-D218B376EEF1}">
      <dsp:nvSpPr>
        <dsp:cNvPr id="0" name=""/>
        <dsp:cNvSpPr/>
      </dsp:nvSpPr>
      <dsp:spPr>
        <a:xfrm>
          <a:off x="1258153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1258153" y="1447046"/>
        <a:ext cx="142078" cy="151915"/>
      </dsp:txXfrm>
    </dsp:sp>
    <dsp:sp modelId="{6ECAE71E-E105-4F2F-991D-7ECD225DCC5E}">
      <dsp:nvSpPr>
        <dsp:cNvPr id="0" name=""/>
        <dsp:cNvSpPr/>
      </dsp:nvSpPr>
      <dsp:spPr>
        <a:xfrm>
          <a:off x="1635095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AFF2B8-19AB-4E2D-81CC-44BA16A6329B}">
      <dsp:nvSpPr>
        <dsp:cNvPr id="0" name=""/>
        <dsp:cNvSpPr/>
      </dsp:nvSpPr>
      <dsp:spPr>
        <a:xfrm>
          <a:off x="1806630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Physical</a:t>
          </a:r>
          <a:r>
            <a:rPr lang="es-ES" sz="1400" kern="1200" dirty="0"/>
            <a:t> </a:t>
          </a:r>
          <a:r>
            <a:rPr lang="es-ES" sz="1400" kern="1200" dirty="0" err="1"/>
            <a:t>Diagram</a:t>
          </a:r>
          <a:endParaRPr lang="es-ES" sz="1400" kern="1200" dirty="0"/>
        </a:p>
      </dsp:txBody>
      <dsp:txXfrm>
        <a:off x="1837492" y="1659237"/>
        <a:ext cx="991991" cy="991991"/>
      </dsp:txXfrm>
    </dsp:sp>
    <dsp:sp modelId="{FF1843B6-754B-49A3-B7F9-0A059600F513}">
      <dsp:nvSpPr>
        <dsp:cNvPr id="0" name=""/>
        <dsp:cNvSpPr/>
      </dsp:nvSpPr>
      <dsp:spPr>
        <a:xfrm>
          <a:off x="2891780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2891780" y="1447046"/>
        <a:ext cx="142078" cy="151915"/>
      </dsp:txXfrm>
    </dsp:sp>
    <dsp:sp modelId="{A8798C42-D456-4047-A49B-E633676B2A8B}">
      <dsp:nvSpPr>
        <dsp:cNvPr id="0" name=""/>
        <dsp:cNvSpPr/>
      </dsp:nvSpPr>
      <dsp:spPr>
        <a:xfrm>
          <a:off x="3268722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B5875-9857-4DEF-A05E-0D01EE1A7FD7}">
      <dsp:nvSpPr>
        <dsp:cNvPr id="0" name=""/>
        <dsp:cNvSpPr/>
      </dsp:nvSpPr>
      <dsp:spPr>
        <a:xfrm>
          <a:off x="3440257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Database</a:t>
          </a:r>
          <a:r>
            <a:rPr lang="es-ES" sz="1400" kern="1200" dirty="0"/>
            <a:t> </a:t>
          </a:r>
          <a:r>
            <a:rPr lang="es-ES" sz="1400" kern="1200" dirty="0" err="1"/>
            <a:t>Creation</a:t>
          </a:r>
          <a:endParaRPr lang="es-ES" sz="1400" kern="1200" dirty="0"/>
        </a:p>
      </dsp:txBody>
      <dsp:txXfrm>
        <a:off x="3471119" y="1659237"/>
        <a:ext cx="991991" cy="991991"/>
      </dsp:txXfrm>
    </dsp:sp>
    <dsp:sp modelId="{56E56359-0750-4913-9625-B770FA1A7F1F}">
      <dsp:nvSpPr>
        <dsp:cNvPr id="0" name=""/>
        <dsp:cNvSpPr/>
      </dsp:nvSpPr>
      <dsp:spPr>
        <a:xfrm>
          <a:off x="4525407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4525407" y="1447046"/>
        <a:ext cx="142078" cy="151915"/>
      </dsp:txXfrm>
    </dsp:sp>
    <dsp:sp modelId="{B5868E20-B268-40F9-AFB0-11E05BD37304}">
      <dsp:nvSpPr>
        <dsp:cNvPr id="0" name=""/>
        <dsp:cNvSpPr/>
      </dsp:nvSpPr>
      <dsp:spPr>
        <a:xfrm>
          <a:off x="4902349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8000" r="-28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98BE25-0F96-40A0-87B3-2B0C4A5BFA82}">
      <dsp:nvSpPr>
        <dsp:cNvPr id="0" name=""/>
        <dsp:cNvSpPr/>
      </dsp:nvSpPr>
      <dsp:spPr>
        <a:xfrm>
          <a:off x="5073884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/>
            <a:t>Database Population</a:t>
          </a:r>
          <a:endParaRPr lang="es-ES" sz="1400" kern="1200" dirty="0"/>
        </a:p>
      </dsp:txBody>
      <dsp:txXfrm>
        <a:off x="5104746" y="1659237"/>
        <a:ext cx="991991" cy="991991"/>
      </dsp:txXfrm>
    </dsp:sp>
    <dsp:sp modelId="{0451FF4B-C377-4018-9508-9FDE31DB8E1E}">
      <dsp:nvSpPr>
        <dsp:cNvPr id="0" name=""/>
        <dsp:cNvSpPr/>
      </dsp:nvSpPr>
      <dsp:spPr>
        <a:xfrm>
          <a:off x="6159034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6159034" y="1447046"/>
        <a:ext cx="142078" cy="151915"/>
      </dsp:txXfrm>
    </dsp:sp>
    <dsp:sp modelId="{1D76FC0D-D9ED-42B8-A1B3-DE608919691B}">
      <dsp:nvSpPr>
        <dsp:cNvPr id="0" name=""/>
        <dsp:cNvSpPr/>
      </dsp:nvSpPr>
      <dsp:spPr>
        <a:xfrm>
          <a:off x="6535976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6000" r="-86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A80F0E-C818-4D32-A56B-AFABC4D0145D}">
      <dsp:nvSpPr>
        <dsp:cNvPr id="0" name=""/>
        <dsp:cNvSpPr/>
      </dsp:nvSpPr>
      <dsp:spPr>
        <a:xfrm>
          <a:off x="6707511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/>
            <a:t>CRUD </a:t>
          </a:r>
          <a:r>
            <a:rPr lang="es-ES" sz="1400" kern="1200" dirty="0" err="1"/>
            <a:t>Operations</a:t>
          </a:r>
          <a:endParaRPr lang="es-ES" sz="1400" kern="1200" dirty="0"/>
        </a:p>
      </dsp:txBody>
      <dsp:txXfrm>
        <a:off x="6738373" y="1659237"/>
        <a:ext cx="991991" cy="991991"/>
      </dsp:txXfrm>
    </dsp:sp>
    <dsp:sp modelId="{A8497DC7-91D3-41B2-B057-80E5F814D2F6}">
      <dsp:nvSpPr>
        <dsp:cNvPr id="0" name=""/>
        <dsp:cNvSpPr/>
      </dsp:nvSpPr>
      <dsp:spPr>
        <a:xfrm>
          <a:off x="7792661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7792661" y="1447046"/>
        <a:ext cx="142078" cy="151915"/>
      </dsp:txXfrm>
    </dsp:sp>
    <dsp:sp modelId="{397BEDB1-7207-48AA-9F90-B352F056359D}">
      <dsp:nvSpPr>
        <dsp:cNvPr id="0" name=""/>
        <dsp:cNvSpPr/>
      </dsp:nvSpPr>
      <dsp:spPr>
        <a:xfrm>
          <a:off x="8169603" y="996146"/>
          <a:ext cx="1053715" cy="1053715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5000" r="-45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D9EBFD-6F88-4C33-834A-54105607171F}">
      <dsp:nvSpPr>
        <dsp:cNvPr id="0" name=""/>
        <dsp:cNvSpPr/>
      </dsp:nvSpPr>
      <dsp:spPr>
        <a:xfrm>
          <a:off x="8341138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Views</a:t>
          </a:r>
          <a:r>
            <a:rPr lang="es-ES" sz="1400" kern="1200" dirty="0"/>
            <a:t> </a:t>
          </a:r>
          <a:r>
            <a:rPr lang="es-ES" sz="1400" kern="1200" dirty="0" err="1"/>
            <a:t>Diagram</a:t>
          </a:r>
          <a:endParaRPr lang="es-ES" sz="1400" kern="1200" dirty="0"/>
        </a:p>
      </dsp:txBody>
      <dsp:txXfrm>
        <a:off x="8372000" y="1659237"/>
        <a:ext cx="991991" cy="991991"/>
      </dsp:txXfrm>
    </dsp:sp>
    <dsp:sp modelId="{149F9845-67BC-4C69-B599-0F80C570A7C7}">
      <dsp:nvSpPr>
        <dsp:cNvPr id="0" name=""/>
        <dsp:cNvSpPr/>
      </dsp:nvSpPr>
      <dsp:spPr>
        <a:xfrm>
          <a:off x="9426287" y="1396407"/>
          <a:ext cx="202968" cy="253193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100" kern="1200"/>
        </a:p>
      </dsp:txBody>
      <dsp:txXfrm>
        <a:off x="9426287" y="1447046"/>
        <a:ext cx="142078" cy="151915"/>
      </dsp:txXfrm>
    </dsp:sp>
    <dsp:sp modelId="{E3C19E48-2F9B-4B07-BB75-FF5506D5F0A8}">
      <dsp:nvSpPr>
        <dsp:cNvPr id="0" name=""/>
        <dsp:cNvSpPr/>
      </dsp:nvSpPr>
      <dsp:spPr>
        <a:xfrm>
          <a:off x="9803230" y="996146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556D1B-2E64-41F3-915F-308AAF67F01F}">
      <dsp:nvSpPr>
        <dsp:cNvPr id="0" name=""/>
        <dsp:cNvSpPr/>
      </dsp:nvSpPr>
      <dsp:spPr>
        <a:xfrm>
          <a:off x="9974765" y="1628375"/>
          <a:ext cx="1053715" cy="105371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 err="1"/>
            <a:t>Application</a:t>
          </a:r>
          <a:r>
            <a:rPr lang="es-ES" sz="1400" kern="1200" dirty="0"/>
            <a:t> </a:t>
          </a:r>
          <a:r>
            <a:rPr lang="es-ES" sz="1400" kern="1200" dirty="0" err="1"/>
            <a:t>Creation</a:t>
          </a:r>
          <a:endParaRPr lang="es-ES" sz="1400" kern="1200" dirty="0"/>
        </a:p>
      </dsp:txBody>
      <dsp:txXfrm>
        <a:off x="10005627" y="1659237"/>
        <a:ext cx="991991" cy="9919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F77A3A-A97A-4D33-A312-9A4C6A7C18E3}">
      <dsp:nvSpPr>
        <dsp:cNvPr id="0" name=""/>
        <dsp:cNvSpPr/>
      </dsp:nvSpPr>
      <dsp:spPr>
        <a:xfrm>
          <a:off x="2109010" y="212769"/>
          <a:ext cx="1833197" cy="2021735"/>
        </a:xfrm>
        <a:prstGeom prst="rect">
          <a:avLst/>
        </a:prstGeom>
        <a:blipFill dpi="0"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3A72F7-D308-4BF7-99EE-4C6EE2FD4628}">
      <dsp:nvSpPr>
        <dsp:cNvPr id="0" name=""/>
        <dsp:cNvSpPr/>
      </dsp:nvSpPr>
      <dsp:spPr>
        <a:xfrm>
          <a:off x="1418617" y="1100878"/>
          <a:ext cx="993527" cy="993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VisualParadigm</a:t>
          </a:r>
          <a:endParaRPr lang="es-ES" sz="1100" kern="1200" dirty="0"/>
        </a:p>
      </dsp:txBody>
      <dsp:txXfrm>
        <a:off x="1418617" y="1100878"/>
        <a:ext cx="993527" cy="993527"/>
      </dsp:txXfrm>
    </dsp:sp>
    <dsp:sp modelId="{92DA65CB-D341-4DB8-8710-4EEBBEBB4433}">
      <dsp:nvSpPr>
        <dsp:cNvPr id="0" name=""/>
        <dsp:cNvSpPr/>
      </dsp:nvSpPr>
      <dsp:spPr>
        <a:xfrm>
          <a:off x="4939674" y="402790"/>
          <a:ext cx="1833197" cy="154185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530C0-23B0-4EC2-8892-A7F09480EEFA}">
      <dsp:nvSpPr>
        <dsp:cNvPr id="0" name=""/>
        <dsp:cNvSpPr/>
      </dsp:nvSpPr>
      <dsp:spPr>
        <a:xfrm>
          <a:off x="4256743" y="1050956"/>
          <a:ext cx="993527" cy="993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DBeaver</a:t>
          </a:r>
          <a:endParaRPr lang="es-ES" sz="1100" kern="1200" dirty="0"/>
        </a:p>
      </dsp:txBody>
      <dsp:txXfrm>
        <a:off x="4256743" y="1050956"/>
        <a:ext cx="993527" cy="993527"/>
      </dsp:txXfrm>
    </dsp:sp>
    <dsp:sp modelId="{46467435-FA1B-4C9A-8E95-E35FF5628417}">
      <dsp:nvSpPr>
        <dsp:cNvPr id="0" name=""/>
        <dsp:cNvSpPr/>
      </dsp:nvSpPr>
      <dsp:spPr>
        <a:xfrm>
          <a:off x="7777800" y="402790"/>
          <a:ext cx="1833197" cy="1541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F9BA8E-442A-4D76-A9CF-EB05D008638B}">
      <dsp:nvSpPr>
        <dsp:cNvPr id="0" name=""/>
        <dsp:cNvSpPr/>
      </dsp:nvSpPr>
      <dsp:spPr>
        <a:xfrm>
          <a:off x="7094868" y="1050956"/>
          <a:ext cx="993527" cy="993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MySQL</a:t>
          </a:r>
        </a:p>
      </dsp:txBody>
      <dsp:txXfrm>
        <a:off x="7094868" y="1050956"/>
        <a:ext cx="993527" cy="993527"/>
      </dsp:txXfrm>
    </dsp:sp>
    <dsp:sp modelId="{EF9422D5-50D8-4EC1-A08D-7E39F299BD6B}">
      <dsp:nvSpPr>
        <dsp:cNvPr id="0" name=""/>
        <dsp:cNvSpPr/>
      </dsp:nvSpPr>
      <dsp:spPr>
        <a:xfrm>
          <a:off x="3630530" y="2512220"/>
          <a:ext cx="1833197" cy="154185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684588-E555-4E45-80C8-707412E60187}">
      <dsp:nvSpPr>
        <dsp:cNvPr id="0" name=""/>
        <dsp:cNvSpPr/>
      </dsp:nvSpPr>
      <dsp:spPr>
        <a:xfrm>
          <a:off x="2947598" y="3160386"/>
          <a:ext cx="993527" cy="993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 err="1"/>
            <a:t>yED</a:t>
          </a:r>
          <a:endParaRPr lang="es-ES" sz="1100" kern="1200" dirty="0"/>
        </a:p>
      </dsp:txBody>
      <dsp:txXfrm>
        <a:off x="2947598" y="3160386"/>
        <a:ext cx="993527" cy="993527"/>
      </dsp:txXfrm>
    </dsp:sp>
    <dsp:sp modelId="{019CD30D-6534-4DAB-9ECB-2C7E4E352406}">
      <dsp:nvSpPr>
        <dsp:cNvPr id="0" name=""/>
        <dsp:cNvSpPr/>
      </dsp:nvSpPr>
      <dsp:spPr>
        <a:xfrm>
          <a:off x="6688493" y="2529812"/>
          <a:ext cx="1393523" cy="1471480"/>
        </a:xfrm>
        <a:prstGeom prst="rect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BB54F4-6EFD-42FB-B97F-17930E519415}">
      <dsp:nvSpPr>
        <dsp:cNvPr id="0" name=""/>
        <dsp:cNvSpPr/>
      </dsp:nvSpPr>
      <dsp:spPr>
        <a:xfrm>
          <a:off x="5785724" y="3142794"/>
          <a:ext cx="993527" cy="9935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100" kern="1200" dirty="0"/>
            <a:t>Apache </a:t>
          </a:r>
          <a:r>
            <a:rPr lang="es-ES" sz="1100" kern="1200" dirty="0" err="1"/>
            <a:t>Netbeans</a:t>
          </a:r>
          <a:r>
            <a:rPr lang="es-ES" sz="1100" kern="1200" dirty="0"/>
            <a:t> IDE 12.5</a:t>
          </a:r>
        </a:p>
      </dsp:txBody>
      <dsp:txXfrm>
        <a:off x="5785724" y="3142794"/>
        <a:ext cx="993527" cy="9935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BendingPictureBlocks">
  <dgm:title val=""/>
  <dgm:desc val=""/>
  <dgm:catLst>
    <dgm:cat type="picture" pri="8000"/>
    <dgm:cat type="pictureconvert" pri="8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h" fact="1.61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908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3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if>
          <dgm:else name="Name6">
            <dgm:constrLst>
              <dgm:constr type="l" for="ch" forName="rect1" refType="w" fact="0"/>
              <dgm:constr type="t" for="ch" forName="rect1" refType="h" fact="0"/>
              <dgm:constr type="w" for="ch" forName="rect1" refType="h" fact="1.12"/>
              <dgm:constr type="h" for="ch" forName="rect1" refType="h" fact="0.942"/>
              <dgm:constr type="l" for="ch" forName="rect2" refType="w" fact="0.63"/>
              <dgm:constr type="t" for="ch" forName="rect2" refType="h" fact="0.396"/>
              <dgm:constr type="w" for="ch" forName="rect2" refType="h" fact="0.607"/>
              <dgm:constr type="h" for="ch" forName="rect2" refType="h" fact="0.607"/>
            </dgm:constrLst>
          </dgm:else>
        </dgm:choose>
        <dgm:layoutNode name="rect1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rect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svg"/><Relationship Id="rId7" Type="http://schemas.openxmlformats.org/officeDocument/2006/relationships/hyperlink" Target="http://commons.wikimedia.org/wiki/File:Epic_Games_logo.sv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png"/><Relationship Id="rId5" Type="http://schemas.openxmlformats.org/officeDocument/2006/relationships/hyperlink" Target="https://commons.wikimedia.org/wiki/File:Steam_icon_logo.svg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r4u3k4tze.deviantart.com/art/ea-origin-icon-26901559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0" name="Picture 6" descr="How video games change the world - Lesson Plan - ESL Brains">
            <a:extLst>
              <a:ext uri="{FF2B5EF4-FFF2-40B4-BE49-F238E27FC236}">
                <a16:creationId xmlns:a16="http://schemas.microsoft.com/office/drawing/2014/main" id="{E45049E1-5B5C-43FD-BACA-21F8185D3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Online Videogame Store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Márquez Rodríguez, Alba - 268941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C4C-1C01-4F97-B190-AF2E322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 </a:t>
            </a:r>
            <a:r>
              <a:rPr lang="es-ES" dirty="0" err="1"/>
              <a:t>Operations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2D-46DC-4874-975F-A9098AD4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Statements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A11D-CE0F-4F75-95DE-BEE654B7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9" y="2337081"/>
            <a:ext cx="6342374" cy="1294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47C017-88BB-45CA-A0A8-26D3F441B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2256" y="3255063"/>
            <a:ext cx="7980218" cy="73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46F6A6-52D6-4623-AB04-AD0BC37A5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6012" y="3614466"/>
            <a:ext cx="2070784" cy="1452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5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C4C-1C01-4F97-B190-AF2E322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CRUD </a:t>
            </a:r>
            <a:r>
              <a:rPr lang="es-ES" dirty="0" err="1"/>
              <a:t>Operations</a:t>
            </a:r>
            <a:endParaRPr lang="es-ES" dirty="0"/>
          </a:p>
        </p:txBody>
      </p:sp>
      <p:pic>
        <p:nvPicPr>
          <p:cNvPr id="7" name="Picture 6" descr="A picture containing text, map, table, indoor&#10;&#10;Description automatically generated">
            <a:extLst>
              <a:ext uri="{FF2B5EF4-FFF2-40B4-BE49-F238E27FC236}">
                <a16:creationId xmlns:a16="http://schemas.microsoft.com/office/drawing/2014/main" id="{A25E5831-D3F7-4045-BE2C-D980182B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5007" y="2047802"/>
            <a:ext cx="8305800" cy="4367975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AB9C450-52AE-4367-A5CD-44FC005293E1}"/>
              </a:ext>
            </a:extLst>
          </p:cNvPr>
          <p:cNvSpPr txBox="1">
            <a:spLocks/>
          </p:cNvSpPr>
          <p:nvPr/>
        </p:nvSpPr>
        <p:spPr>
          <a:xfrm>
            <a:off x="3305008" y="6420598"/>
            <a:ext cx="8305800" cy="32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chemeClr val="accent4"/>
                </a:solidFill>
              </a:rPr>
              <a:t>Done in </a:t>
            </a:r>
            <a:r>
              <a:rPr lang="en-US" sz="1400" dirty="0" err="1">
                <a:solidFill>
                  <a:schemeClr val="accent4"/>
                </a:solidFill>
              </a:rPr>
              <a:t>yED</a:t>
            </a:r>
            <a:endParaRPr lang="en-US" sz="1400" dirty="0">
              <a:solidFill>
                <a:schemeClr val="accent4"/>
              </a:solidFill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4995D3B-D67F-40FB-A3E7-726DC0C6CAEE}"/>
              </a:ext>
            </a:extLst>
          </p:cNvPr>
          <p:cNvSpPr txBox="1">
            <a:spLocks/>
          </p:cNvSpPr>
          <p:nvPr/>
        </p:nvSpPr>
        <p:spPr>
          <a:xfrm>
            <a:off x="771525" y="2301121"/>
            <a:ext cx="1711096" cy="1280279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12 Views</a:t>
            </a:r>
          </a:p>
          <a:p>
            <a:pPr marL="0" indent="0" algn="ctr">
              <a:buNone/>
            </a:pPr>
            <a:r>
              <a:rPr lang="en-US" dirty="0"/>
              <a:t>+ messages</a:t>
            </a:r>
          </a:p>
          <a:p>
            <a:pPr marL="0" indent="0" algn="ctr">
              <a:buNone/>
            </a:pPr>
            <a:r>
              <a:rPr lang="en-US" dirty="0"/>
              <a:t>+ console view</a:t>
            </a:r>
          </a:p>
        </p:txBody>
      </p:sp>
    </p:spTree>
    <p:extLst>
      <p:ext uri="{BB962C8B-B14F-4D97-AF65-F5344CB8AC3E}">
        <p14:creationId xmlns:p14="http://schemas.microsoft.com/office/powerpoint/2010/main" val="612379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32BD-328A-4A2C-B669-ADF12119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D0386B-9479-43EC-B005-683A5464E371}"/>
              </a:ext>
            </a:extLst>
          </p:cNvPr>
          <p:cNvSpPr txBox="1">
            <a:spLocks/>
          </p:cNvSpPr>
          <p:nvPr/>
        </p:nvSpPr>
        <p:spPr>
          <a:xfrm>
            <a:off x="8802029" y="3536862"/>
            <a:ext cx="1469507" cy="578603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A057B1-DFBB-47DF-A52E-D9683F993A2D}"/>
              </a:ext>
            </a:extLst>
          </p:cNvPr>
          <p:cNvSpPr txBox="1">
            <a:spLocks/>
          </p:cNvSpPr>
          <p:nvPr/>
        </p:nvSpPr>
        <p:spPr>
          <a:xfrm>
            <a:off x="5104937" y="2627054"/>
            <a:ext cx="1982126" cy="592458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Controller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92D1A6-0B07-401C-A15F-676398F64055}"/>
              </a:ext>
            </a:extLst>
          </p:cNvPr>
          <p:cNvSpPr txBox="1">
            <a:spLocks/>
          </p:cNvSpPr>
          <p:nvPr/>
        </p:nvSpPr>
        <p:spPr>
          <a:xfrm>
            <a:off x="1920464" y="3536862"/>
            <a:ext cx="1460271" cy="567058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View</a:t>
            </a:r>
            <a:endParaRPr 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EC3B801-70B2-4C0C-81D3-572D4900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463" y="4858327"/>
            <a:ext cx="1771073" cy="17710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FD945-FDB5-401E-A203-EC2993A7FA4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6000" y="3219512"/>
            <a:ext cx="0" cy="16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D70C4-9851-44A3-8EBB-D980806447EF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650600" y="2923283"/>
            <a:ext cx="2454337" cy="61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63F6E7-B770-46FC-98A0-E6BD38DD9CA5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2650600" y="4103920"/>
            <a:ext cx="2559863" cy="16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BEEFB-3926-4CDC-B2B3-53D52BB92ED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087063" y="2923283"/>
            <a:ext cx="1714966" cy="90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9A4464-9BC6-46B1-8B1D-57246FF7AEB3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H="1" flipV="1">
            <a:off x="7087063" y="2923283"/>
            <a:ext cx="2449720" cy="61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5F261-F7E9-4852-8361-E4D51AA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8" y="3909291"/>
            <a:ext cx="1928553" cy="2410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A158B-8421-486D-A369-DE8DB3231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31" y="3151501"/>
            <a:ext cx="2052842" cy="1139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87F699-A91C-4237-B431-8AB061BA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411" y="4031991"/>
            <a:ext cx="1269500" cy="10492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A3F57D-37D1-4460-80D4-592CC113916C}"/>
              </a:ext>
            </a:extLst>
          </p:cNvPr>
          <p:cNvSpPr txBox="1">
            <a:spLocks/>
          </p:cNvSpPr>
          <p:nvPr/>
        </p:nvSpPr>
        <p:spPr>
          <a:xfrm>
            <a:off x="581192" y="2962588"/>
            <a:ext cx="1445946" cy="377826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15 Views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CBFB843-0713-4552-81D3-BB350629C7E3}"/>
              </a:ext>
            </a:extLst>
          </p:cNvPr>
          <p:cNvSpPr txBox="1">
            <a:spLocks/>
          </p:cNvSpPr>
          <p:nvPr/>
        </p:nvSpPr>
        <p:spPr>
          <a:xfrm>
            <a:off x="5373026" y="2019498"/>
            <a:ext cx="1445946" cy="377826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 Controllers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6C19077-9AEF-4B19-B840-DD06395CD991}"/>
              </a:ext>
            </a:extLst>
          </p:cNvPr>
          <p:cNvSpPr txBox="1">
            <a:spLocks/>
          </p:cNvSpPr>
          <p:nvPr/>
        </p:nvSpPr>
        <p:spPr>
          <a:xfrm>
            <a:off x="10516995" y="2540833"/>
            <a:ext cx="1445946" cy="1155152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Connect</a:t>
            </a:r>
          </a:p>
          <a:p>
            <a:pPr marL="0" indent="0" algn="ctr">
              <a:buNone/>
            </a:pPr>
            <a:r>
              <a:rPr lang="en-US" dirty="0"/>
              <a:t>Game</a:t>
            </a:r>
          </a:p>
          <a:p>
            <a:pPr marL="0" indent="0" algn="ctr">
              <a:buNone/>
            </a:pPr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42201280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232BD-328A-4A2C-B669-ADF12119C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Application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D0386B-9479-43EC-B005-683A5464E371}"/>
              </a:ext>
            </a:extLst>
          </p:cNvPr>
          <p:cNvSpPr txBox="1">
            <a:spLocks/>
          </p:cNvSpPr>
          <p:nvPr/>
        </p:nvSpPr>
        <p:spPr>
          <a:xfrm>
            <a:off x="8802029" y="3536862"/>
            <a:ext cx="1469507" cy="578603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Model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9A057B1-DFBB-47DF-A52E-D9683F993A2D}"/>
              </a:ext>
            </a:extLst>
          </p:cNvPr>
          <p:cNvSpPr txBox="1">
            <a:spLocks/>
          </p:cNvSpPr>
          <p:nvPr/>
        </p:nvSpPr>
        <p:spPr>
          <a:xfrm>
            <a:off x="5104937" y="2627054"/>
            <a:ext cx="1982126" cy="592458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Controller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192D1A6-0B07-401C-A15F-676398F64055}"/>
              </a:ext>
            </a:extLst>
          </p:cNvPr>
          <p:cNvSpPr txBox="1">
            <a:spLocks/>
          </p:cNvSpPr>
          <p:nvPr/>
        </p:nvSpPr>
        <p:spPr>
          <a:xfrm>
            <a:off x="1920464" y="3536862"/>
            <a:ext cx="1460271" cy="567058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/>
              <a:t>View</a:t>
            </a:r>
            <a:endParaRPr lang="en-US" dirty="0"/>
          </a:p>
        </p:txBody>
      </p:sp>
      <p:pic>
        <p:nvPicPr>
          <p:cNvPr id="8" name="Graphic 7" descr="User with solid fill">
            <a:extLst>
              <a:ext uri="{FF2B5EF4-FFF2-40B4-BE49-F238E27FC236}">
                <a16:creationId xmlns:a16="http://schemas.microsoft.com/office/drawing/2014/main" id="{BEC3B801-70B2-4C0C-81D3-572D4900A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463" y="4858327"/>
            <a:ext cx="1771073" cy="177107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9FD945-FDB5-401E-A203-EC2993A7FA46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V="1">
            <a:off x="6096000" y="3219512"/>
            <a:ext cx="0" cy="1638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9D70C4-9851-44A3-8EBB-D980806447EF}"/>
              </a:ext>
            </a:extLst>
          </p:cNvPr>
          <p:cNvCxnSpPr>
            <a:stCxn id="5" idx="1"/>
            <a:endCxn id="6" idx="0"/>
          </p:cNvCxnSpPr>
          <p:nvPr/>
        </p:nvCxnSpPr>
        <p:spPr>
          <a:xfrm flipH="1">
            <a:off x="2650600" y="2923283"/>
            <a:ext cx="2454337" cy="61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763F6E7-B770-46FC-98A0-E6BD38DD9CA5}"/>
              </a:ext>
            </a:extLst>
          </p:cNvPr>
          <p:cNvCxnSpPr>
            <a:stCxn id="6" idx="2"/>
            <a:endCxn id="8" idx="1"/>
          </p:cNvCxnSpPr>
          <p:nvPr/>
        </p:nvCxnSpPr>
        <p:spPr>
          <a:xfrm>
            <a:off x="2650600" y="4103920"/>
            <a:ext cx="2559863" cy="1639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D9BEEFB-3926-4CDC-B2B3-53D52BB92ED1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7087063" y="2923283"/>
            <a:ext cx="1714966" cy="902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9A4464-9BC6-46B1-8B1D-57246FF7AEB3}"/>
              </a:ext>
            </a:extLst>
          </p:cNvPr>
          <p:cNvCxnSpPr>
            <a:cxnSpLocks/>
            <a:stCxn id="4" idx="0"/>
            <a:endCxn id="5" idx="3"/>
          </p:cNvCxnSpPr>
          <p:nvPr/>
        </p:nvCxnSpPr>
        <p:spPr>
          <a:xfrm flipH="1" flipV="1">
            <a:off x="7087063" y="2923283"/>
            <a:ext cx="2449720" cy="613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5F261-F7E9-4852-8361-E4D51AA30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278" y="3909291"/>
            <a:ext cx="1928553" cy="241069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635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3A158B-8421-486D-A369-DE8DB3231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8831" y="3151501"/>
            <a:ext cx="2052842" cy="1139768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D87F699-A91C-4237-B431-8AB061BAA1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411" y="4031991"/>
            <a:ext cx="1269500" cy="1049281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3175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2A3F57D-37D1-4460-80D4-592CC113916C}"/>
              </a:ext>
            </a:extLst>
          </p:cNvPr>
          <p:cNvSpPr txBox="1">
            <a:spLocks/>
          </p:cNvSpPr>
          <p:nvPr/>
        </p:nvSpPr>
        <p:spPr>
          <a:xfrm>
            <a:off x="581192" y="2962588"/>
            <a:ext cx="1445946" cy="377826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15 Views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9CBFB843-0713-4552-81D3-BB350629C7E3}"/>
              </a:ext>
            </a:extLst>
          </p:cNvPr>
          <p:cNvSpPr txBox="1">
            <a:spLocks/>
          </p:cNvSpPr>
          <p:nvPr/>
        </p:nvSpPr>
        <p:spPr>
          <a:xfrm>
            <a:off x="5373026" y="2019498"/>
            <a:ext cx="1445946" cy="377826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7 Controllers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6C19077-9AEF-4B19-B840-DD06395CD991}"/>
              </a:ext>
            </a:extLst>
          </p:cNvPr>
          <p:cNvSpPr txBox="1">
            <a:spLocks/>
          </p:cNvSpPr>
          <p:nvPr/>
        </p:nvSpPr>
        <p:spPr>
          <a:xfrm>
            <a:off x="10516995" y="2540833"/>
            <a:ext cx="1445946" cy="1155152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Connect</a:t>
            </a:r>
          </a:p>
          <a:p>
            <a:pPr marL="0" indent="0" algn="ctr">
              <a:buNone/>
            </a:pPr>
            <a:r>
              <a:rPr lang="en-US" dirty="0"/>
              <a:t>Game</a:t>
            </a:r>
          </a:p>
          <a:p>
            <a:pPr marL="0" indent="0" algn="ctr">
              <a:buNone/>
            </a:pPr>
            <a:r>
              <a:rPr lang="en-US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3789833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5D4B5D-E058-4C0F-BABA-6D06E7F1E4D0}"/>
              </a:ext>
            </a:extLst>
          </p:cNvPr>
          <p:cNvSpPr txBox="1">
            <a:spLocks/>
          </p:cNvSpPr>
          <p:nvPr/>
        </p:nvSpPr>
        <p:spPr>
          <a:xfrm>
            <a:off x="581192" y="5264487"/>
            <a:ext cx="11029616" cy="7188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solidFill>
                  <a:srgbClr val="FFFEFF"/>
                </a:solidFill>
              </a:rPr>
              <a:t>Technologies Used</a:t>
            </a:r>
            <a:endParaRPr lang="en-US" dirty="0">
              <a:solidFill>
                <a:srgbClr val="FFFEFF"/>
              </a:solidFill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2781324-A7C6-47A5-8949-B01EB0B34E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8248843"/>
              </p:ext>
            </p:extLst>
          </p:nvPr>
        </p:nvGraphicFramePr>
        <p:xfrm>
          <a:off x="581192" y="719667"/>
          <a:ext cx="11029616" cy="43666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203390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8921E-742F-48C4-8AC8-7C2F7DF59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73B756-B4D2-4C34-B865-383C239C9DAC}"/>
              </a:ext>
            </a:extLst>
          </p:cNvPr>
          <p:cNvSpPr/>
          <p:nvPr/>
        </p:nvSpPr>
        <p:spPr>
          <a:xfrm>
            <a:off x="4350329" y="2554714"/>
            <a:ext cx="2885780" cy="3047217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</p:spTree>
    <p:extLst>
      <p:ext uri="{BB962C8B-B14F-4D97-AF65-F5344CB8AC3E}">
        <p14:creationId xmlns:p14="http://schemas.microsoft.com/office/powerpoint/2010/main" val="3218266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E93C72F-57F6-4814-8F47-58A15BA9C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474" y="548640"/>
            <a:ext cx="50292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EFBA1-523F-4A5B-BF41-F5924CE0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Index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86DFD-29E5-4D2E-942B-48BD011E3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Introduction</a:t>
            </a:r>
            <a:endParaRPr lang="es-ES" dirty="0"/>
          </a:p>
          <a:p>
            <a:r>
              <a:rPr lang="es-ES" dirty="0" err="1"/>
              <a:t>Proccess</a:t>
            </a:r>
            <a:endParaRPr lang="es-ES" dirty="0"/>
          </a:p>
          <a:p>
            <a:r>
              <a:rPr lang="es-ES" dirty="0"/>
              <a:t>Technologies </a:t>
            </a:r>
            <a:r>
              <a:rPr lang="es-ES" dirty="0" err="1"/>
              <a:t>used</a:t>
            </a:r>
            <a:endParaRPr lang="es-ES" dirty="0"/>
          </a:p>
          <a:p>
            <a:r>
              <a:rPr lang="es-ES" dirty="0" err="1"/>
              <a:t>Difficulties</a:t>
            </a:r>
            <a:endParaRPr lang="es-ES" dirty="0"/>
          </a:p>
          <a:p>
            <a:r>
              <a:rPr lang="es-ES" dirty="0" err="1"/>
              <a:t>Result</a:t>
            </a:r>
            <a:endParaRPr lang="es-ES" dirty="0"/>
          </a:p>
          <a:p>
            <a:r>
              <a:rPr lang="es-ES" dirty="0" err="1"/>
              <a:t>Application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84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C16D1-45EF-45EA-A097-669728C2F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s-ES" dirty="0" err="1"/>
              <a:t>Introduction</a:t>
            </a:r>
            <a:endParaRPr lang="es-E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69E362B-CE93-4122-8972-AB8A5A15B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4"/>
            <a:ext cx="5422390" cy="1858222"/>
          </a:xfrm>
        </p:spPr>
        <p:txBody>
          <a:bodyPr/>
          <a:lstStyle/>
          <a:p>
            <a:r>
              <a:rPr lang="en-US" dirty="0"/>
              <a:t>Videogames Store</a:t>
            </a:r>
          </a:p>
          <a:p>
            <a:pPr lvl="1"/>
            <a:r>
              <a:rPr lang="en-US" dirty="0"/>
              <a:t>Information on Videogames Store Platforms</a:t>
            </a:r>
          </a:p>
        </p:txBody>
      </p:sp>
      <p:pic>
        <p:nvPicPr>
          <p:cNvPr id="5" name="Content Placeholder 4" descr="Game controller with solid fill">
            <a:extLst>
              <a:ext uri="{FF2B5EF4-FFF2-40B4-BE49-F238E27FC236}">
                <a16:creationId xmlns:a16="http://schemas.microsoft.com/office/drawing/2014/main" id="{C6FED5AF-B865-4B43-B44A-1CF41EBAB5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3089" y="2228003"/>
            <a:ext cx="3633047" cy="3633047"/>
          </a:xfrm>
        </p:spPr>
      </p:pic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A16636D-E600-49DD-ABB4-30CE96DE2A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5691" y="4420873"/>
            <a:ext cx="1438275" cy="1438275"/>
          </a:xfrm>
          <a:prstGeom prst="rect">
            <a:avLst/>
          </a:prstGeom>
        </p:spPr>
      </p:pic>
      <p:pic>
        <p:nvPicPr>
          <p:cNvPr id="11" name="Picture 10" descr="Text&#10;&#10;Description automatically generated with low confidence">
            <a:extLst>
              <a:ext uri="{FF2B5EF4-FFF2-40B4-BE49-F238E27FC236}">
                <a16:creationId xmlns:a16="http://schemas.microsoft.com/office/drawing/2014/main" id="{0051A8A5-43E0-4087-AB20-201F4479E3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663529" y="3690938"/>
            <a:ext cx="959886" cy="1114425"/>
          </a:xfrm>
          <a:prstGeom prst="rect">
            <a:avLst/>
          </a:prstGeom>
        </p:spPr>
      </p:pic>
      <p:pic>
        <p:nvPicPr>
          <p:cNvPr id="14" name="Picture 13" descr="Logo, icon&#10;&#10;Description automatically generated">
            <a:extLst>
              <a:ext uri="{FF2B5EF4-FFF2-40B4-BE49-F238E27FC236}">
                <a16:creationId xmlns:a16="http://schemas.microsoft.com/office/drawing/2014/main" id="{1FA66CCD-C154-4EFF-BBC5-A886CEA913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7017" y="4805363"/>
            <a:ext cx="1253922" cy="125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16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7D9EE-E32F-4930-B410-4C8D277AB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Process</a:t>
            </a:r>
            <a:endParaRPr lang="es-E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58A4BE-6581-43CC-9275-1A6CAC783E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077968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1963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0BB01-9396-4042-8C94-66519E9DF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Logical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04141853-5EAE-4DF8-BB1D-9C8F5B2F20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333955"/>
            <a:ext cx="5993518" cy="367823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141E773-4C3E-4993-8B4F-56F096159718}"/>
              </a:ext>
            </a:extLst>
          </p:cNvPr>
          <p:cNvSpPr txBox="1">
            <a:spLocks/>
          </p:cNvSpPr>
          <p:nvPr/>
        </p:nvSpPr>
        <p:spPr>
          <a:xfrm>
            <a:off x="7122946" y="3937327"/>
            <a:ext cx="1445946" cy="377826"/>
          </a:xfrm>
          <a:prstGeom prst="rect">
            <a:avLst/>
          </a:prstGeom>
          <a:solidFill>
            <a:schemeClr val="accent5">
              <a:alpha val="45098"/>
            </a:schemeClr>
          </a:solidFill>
          <a:ln>
            <a:solidFill>
              <a:schemeClr val="accent5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28 tables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CA2DAF-2FC2-4D86-9C4A-4F647592EC62}"/>
              </a:ext>
            </a:extLst>
          </p:cNvPr>
          <p:cNvSpPr txBox="1">
            <a:spLocks/>
          </p:cNvSpPr>
          <p:nvPr/>
        </p:nvSpPr>
        <p:spPr>
          <a:xfrm>
            <a:off x="9666325" y="2569060"/>
            <a:ext cx="1445946" cy="377826"/>
          </a:xfrm>
          <a:prstGeom prst="rect">
            <a:avLst/>
          </a:prstGeom>
          <a:solidFill>
            <a:srgbClr val="CCCA74">
              <a:alpha val="44706"/>
            </a:srgbClr>
          </a:solidFill>
          <a:ln>
            <a:solidFill>
              <a:srgbClr val="CCC87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Contacts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8E344B2-CB42-4290-81BB-ACA0023CD361}"/>
              </a:ext>
            </a:extLst>
          </p:cNvPr>
          <p:cNvSpPr txBox="1">
            <a:spLocks/>
          </p:cNvSpPr>
          <p:nvPr/>
        </p:nvSpPr>
        <p:spPr>
          <a:xfrm>
            <a:off x="9666325" y="3891797"/>
            <a:ext cx="1445946" cy="377826"/>
          </a:xfrm>
          <a:prstGeom prst="rect">
            <a:avLst/>
          </a:prstGeom>
          <a:solidFill>
            <a:srgbClr val="4590B8">
              <a:alpha val="45098"/>
            </a:srgbClr>
          </a:solidFill>
          <a:ln>
            <a:solidFill>
              <a:schemeClr val="accent2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Sales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0ABA62-9647-4385-AF9E-93A917B7622F}"/>
              </a:ext>
            </a:extLst>
          </p:cNvPr>
          <p:cNvSpPr txBox="1">
            <a:spLocks/>
          </p:cNvSpPr>
          <p:nvPr/>
        </p:nvSpPr>
        <p:spPr>
          <a:xfrm>
            <a:off x="9666325" y="5214534"/>
            <a:ext cx="1445946" cy="377826"/>
          </a:xfrm>
          <a:prstGeom prst="rect">
            <a:avLst/>
          </a:prstGeom>
          <a:solidFill>
            <a:srgbClr val="B84E46">
              <a:alpha val="44706"/>
            </a:srgbClr>
          </a:solidFill>
          <a:ln>
            <a:solidFill>
              <a:srgbClr val="BA4C44"/>
            </a:solidFill>
          </a:ln>
        </p:spPr>
        <p:txBody>
          <a:bodyPr/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Games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323D6AF-4372-408E-B068-68AF59A2618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568892" y="2757973"/>
            <a:ext cx="1097433" cy="136826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D3F59A5D-9A8F-4FD1-A151-B0DFFECE364D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8568892" y="4126240"/>
            <a:ext cx="1097433" cy="127720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94FC98E-F534-4147-ACCC-640C0B52B401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8568892" y="4080710"/>
            <a:ext cx="1097433" cy="4553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5424847-5D08-4681-9017-6F3271934A94}"/>
              </a:ext>
            </a:extLst>
          </p:cNvPr>
          <p:cNvSpPr txBox="1">
            <a:spLocks/>
          </p:cNvSpPr>
          <p:nvPr/>
        </p:nvSpPr>
        <p:spPr>
          <a:xfrm>
            <a:off x="581192" y="6012193"/>
            <a:ext cx="5993518" cy="32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chemeClr val="accent4"/>
                </a:solidFill>
              </a:rPr>
              <a:t>Done in </a:t>
            </a:r>
            <a:r>
              <a:rPr lang="en-US" sz="1400" dirty="0" err="1">
                <a:solidFill>
                  <a:schemeClr val="accent4"/>
                </a:solidFill>
              </a:rPr>
              <a:t>VisualParadigm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06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F4EAA-0164-4189-9315-600C87B4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Diagram</a:t>
            </a:r>
            <a:endParaRPr lang="es-ES" dirty="0"/>
          </a:p>
        </p:txBody>
      </p:sp>
      <p:pic>
        <p:nvPicPr>
          <p:cNvPr id="4" name="Picture 3" descr="Diagram, schematic&#10;&#10;Description automatically generated">
            <a:extLst>
              <a:ext uri="{FF2B5EF4-FFF2-40B4-BE49-F238E27FC236}">
                <a16:creationId xmlns:a16="http://schemas.microsoft.com/office/drawing/2014/main" id="{72A69089-B518-4B1F-A6E4-24EA46EE1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639" y="1993690"/>
            <a:ext cx="3934979" cy="4346176"/>
          </a:xfrm>
          <a:prstGeom prst="rect">
            <a:avLst/>
          </a:prstGeom>
        </p:spPr>
      </p:pic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ACC5ED3-A8E8-4E7F-AB66-B7AA2177E378}"/>
              </a:ext>
            </a:extLst>
          </p:cNvPr>
          <p:cNvSpPr txBox="1">
            <a:spLocks/>
          </p:cNvSpPr>
          <p:nvPr/>
        </p:nvSpPr>
        <p:spPr>
          <a:xfrm>
            <a:off x="3943638" y="6288541"/>
            <a:ext cx="3934979" cy="327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1400" dirty="0">
                <a:solidFill>
                  <a:schemeClr val="accent4"/>
                </a:solidFill>
              </a:rPr>
              <a:t>Done in </a:t>
            </a:r>
            <a:r>
              <a:rPr lang="en-US" sz="1400" dirty="0" err="1">
                <a:solidFill>
                  <a:schemeClr val="accent4"/>
                </a:solidFill>
              </a:rPr>
              <a:t>DBeaver</a:t>
            </a:r>
            <a:endParaRPr lang="en-US" sz="14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236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C4C-1C01-4F97-B190-AF2E322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2D-46DC-4874-975F-A9098AD4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Statements</a:t>
            </a:r>
            <a:endParaRPr lang="es-ES" dirty="0"/>
          </a:p>
          <a:p>
            <a:pPr lvl="1"/>
            <a:r>
              <a:rPr lang="es-ES" dirty="0" err="1"/>
              <a:t>Create</a:t>
            </a:r>
            <a:endParaRPr lang="es-E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8DC7F0-11CB-4FB5-8B60-4F1A6F208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2832" y="2372649"/>
            <a:ext cx="66579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52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C4C-1C01-4F97-B190-AF2E322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Creation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2D-46DC-4874-975F-A9098AD4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Statements</a:t>
            </a:r>
            <a:endParaRPr lang="es-ES" dirty="0"/>
          </a:p>
          <a:p>
            <a:pPr lvl="1"/>
            <a:r>
              <a:rPr lang="es-ES" dirty="0" err="1"/>
              <a:t>Create</a:t>
            </a:r>
            <a:endParaRPr lang="es-ES" dirty="0"/>
          </a:p>
          <a:p>
            <a:pPr lvl="1"/>
            <a:r>
              <a:rPr lang="es-ES" dirty="0"/>
              <a:t>Alter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812147-0804-4CAE-A921-044074E1D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4" y="4958543"/>
            <a:ext cx="10915650" cy="119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262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DC4C-1C01-4F97-B190-AF2E3220F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Database</a:t>
            </a:r>
            <a:r>
              <a:rPr lang="es-ES" dirty="0"/>
              <a:t> </a:t>
            </a:r>
            <a:r>
              <a:rPr lang="es-ES" dirty="0" err="1"/>
              <a:t>Population</a:t>
            </a:r>
            <a:endParaRPr lang="es-E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7992D-46DC-4874-975F-A9098AD44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Statements</a:t>
            </a:r>
            <a:endParaRPr lang="es-ES" dirty="0"/>
          </a:p>
          <a:p>
            <a:pPr lvl="1"/>
            <a:r>
              <a:rPr lang="es-ES" dirty="0"/>
              <a:t>INSERT INTO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58A11D-CE0F-4F75-95DE-BEE654B79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0" y="3205300"/>
            <a:ext cx="8762999" cy="1788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65603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A1D6ED5A-9B8A-4433-BA99-139C56DB1BD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70</TotalTime>
  <Words>129</Words>
  <Application>Microsoft Office PowerPoint</Application>
  <PresentationFormat>Widescreen</PresentationFormat>
  <Paragraphs>73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Gill Sans MT</vt:lpstr>
      <vt:lpstr>Wingdings 2</vt:lpstr>
      <vt:lpstr>Dividend</vt:lpstr>
      <vt:lpstr>Online Videogame Store</vt:lpstr>
      <vt:lpstr>Index</vt:lpstr>
      <vt:lpstr>Introduction</vt:lpstr>
      <vt:lpstr>Process</vt:lpstr>
      <vt:lpstr>Logical DIagram</vt:lpstr>
      <vt:lpstr>Physical Diagram</vt:lpstr>
      <vt:lpstr>Database Creation</vt:lpstr>
      <vt:lpstr>Database Creation</vt:lpstr>
      <vt:lpstr>Database Population</vt:lpstr>
      <vt:lpstr>CRUD Operations</vt:lpstr>
      <vt:lpstr>CRUD Operations</vt:lpstr>
      <vt:lpstr>Application Creation</vt:lpstr>
      <vt:lpstr>Application Creation</vt:lpstr>
      <vt:lpstr>PowerPoint Presentation</vt:lpstr>
      <vt:lpstr>Results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Videogame Store</dc:title>
  <dc:creator>Alba Márquez</dc:creator>
  <cp:lastModifiedBy>Alba Márquez</cp:lastModifiedBy>
  <cp:revision>1</cp:revision>
  <dcterms:created xsi:type="dcterms:W3CDTF">2022-01-25T15:21:06Z</dcterms:created>
  <dcterms:modified xsi:type="dcterms:W3CDTF">2022-01-25T16:31:19Z</dcterms:modified>
</cp:coreProperties>
</file>