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59D2-AE79-499F-B4E1-4672D463A4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B1F7-703B-44F5-8C67-41A995E2A3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6000" t="-8000" r="6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5588"/>
            <a:ext cx="9144000" cy="2387600"/>
          </a:xfrm>
        </p:spPr>
        <p:txBody>
          <a:bodyPr/>
          <a:lstStyle/>
          <a:p>
            <a:r>
              <a:rPr lang="en-US" dirty="0" smtClean="0"/>
              <a:t>Data Management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HW3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Leonardo </a:t>
            </a:r>
            <a:r>
              <a:rPr lang="en-US" dirty="0" err="1" smtClean="0"/>
              <a:t>Placidi</a:t>
            </a:r>
            <a:endParaRPr lang="en-US" dirty="0" smtClean="0"/>
          </a:p>
          <a:p>
            <a:r>
              <a:rPr lang="en-US" dirty="0" err="1" smtClean="0"/>
              <a:t>Negin</a:t>
            </a:r>
            <a:r>
              <a:rPr lang="en-US" dirty="0" smtClean="0"/>
              <a:t> </a:t>
            </a:r>
            <a:r>
              <a:rPr lang="en-US" dirty="0" err="1" smtClean="0"/>
              <a:t>Amininodoushan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838"/>
            <a:ext cx="10515600" cy="717452"/>
          </a:xfrm>
        </p:spPr>
        <p:txBody>
          <a:bodyPr/>
          <a:lstStyle/>
          <a:p>
            <a:pPr algn="ctr"/>
            <a:r>
              <a:rPr lang="en-US" dirty="0" smtClean="0"/>
              <a:t>Flight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5077"/>
            <a:ext cx="6003787" cy="5528603"/>
          </a:xfrm>
        </p:spPr>
      </p:pic>
      <p:sp>
        <p:nvSpPr>
          <p:cNvPr id="5" name="TextBox 4"/>
          <p:cNvSpPr txBox="1"/>
          <p:nvPr/>
        </p:nvSpPr>
        <p:spPr>
          <a:xfrm>
            <a:off x="7343336" y="1788052"/>
            <a:ext cx="42625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US Flight data from 16 carriers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January 2010,2015,2020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521810 records in the main table(January) 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The Unique flight ID was created by concatenating 5 attributes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927"/>
            <a:ext cx="10515600" cy="5068600"/>
          </a:xfrm>
        </p:spPr>
        <p:txBody>
          <a:bodyPr/>
          <a:lstStyle/>
          <a:p>
            <a:r>
              <a:rPr lang="en-US" dirty="0" smtClean="0"/>
              <a:t>A database like we had in the first homework for SQL </a:t>
            </a:r>
          </a:p>
          <a:p>
            <a:r>
              <a:rPr lang="en-US" dirty="0" smtClean="0"/>
              <a:t>5 different collections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90" y="2278266"/>
            <a:ext cx="3543795" cy="2257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58" y="2278266"/>
            <a:ext cx="3364279" cy="1381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91" y="5161103"/>
            <a:ext cx="3543795" cy="1162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26" y="5161103"/>
            <a:ext cx="3364279" cy="1162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58" y="3881632"/>
            <a:ext cx="3381847" cy="10574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2224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5451" y="5716923"/>
            <a:ext cx="96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depperf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98182" y="2725256"/>
            <a:ext cx="9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fsumm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98182" y="4267200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candiv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98182" y="5611091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arrperf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smtClean="0"/>
              <a:t>nested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11" y="1270244"/>
            <a:ext cx="4511940" cy="5352626"/>
          </a:xfrm>
        </p:spPr>
      </p:pic>
    </p:spTree>
    <p:extLst>
      <p:ext uri="{BB962C8B-B14F-4D97-AF65-F5344CB8AC3E}">
        <p14:creationId xmlns:p14="http://schemas.microsoft.com/office/powerpoint/2010/main" val="3144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 smtClean="0"/>
              <a:t>One collection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5" y="1375711"/>
            <a:ext cx="5068007" cy="3134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5" y="4509873"/>
            <a:ext cx="506800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62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Data Management HW3</vt:lpstr>
      <vt:lpstr>Flight database</vt:lpstr>
      <vt:lpstr>First database design</vt:lpstr>
      <vt:lpstr>One nested collection</vt:lpstr>
      <vt:lpstr>One collection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Nino</dc:creator>
  <cp:lastModifiedBy>Leonardo Placidi</cp:lastModifiedBy>
  <cp:revision>18</cp:revision>
  <dcterms:created xsi:type="dcterms:W3CDTF">2020-04-30T20:42:29Z</dcterms:created>
  <dcterms:modified xsi:type="dcterms:W3CDTF">2020-05-27T22:50:10Z</dcterms:modified>
</cp:coreProperties>
</file>