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59D2-AE79-499F-B4E1-4672D463A475}" type="datetimeFigureOut">
              <a:rPr lang="en-US" smtClean="0"/>
              <a:t>03/05/2020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B1F7-703B-44F5-8C67-41A995E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6000" t="-8000" r="6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5588"/>
            <a:ext cx="9144000" cy="2387600"/>
          </a:xfrm>
        </p:spPr>
        <p:txBody>
          <a:bodyPr/>
          <a:lstStyle/>
          <a:p>
            <a:r>
              <a:rPr lang="en-US" dirty="0" smtClean="0"/>
              <a:t>Data Management</a:t>
            </a:r>
            <a:br>
              <a:rPr lang="en-US" dirty="0" smtClean="0"/>
            </a:br>
            <a:r>
              <a:rPr lang="en-US" dirty="0" smtClean="0"/>
              <a:t>HW1 &amp; HW2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Leonardo </a:t>
            </a:r>
            <a:r>
              <a:rPr lang="en-US" dirty="0" err="1" smtClean="0"/>
              <a:t>Placidi</a:t>
            </a:r>
            <a:endParaRPr lang="en-US" dirty="0" smtClean="0"/>
          </a:p>
          <a:p>
            <a:r>
              <a:rPr lang="en-US" dirty="0" err="1" smtClean="0"/>
              <a:t>Negin</a:t>
            </a:r>
            <a:r>
              <a:rPr lang="en-US" dirty="0" smtClean="0"/>
              <a:t> </a:t>
            </a:r>
            <a:r>
              <a:rPr lang="en-US" dirty="0" err="1" smtClean="0"/>
              <a:t>Amininodoushan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838"/>
            <a:ext cx="10515600" cy="717452"/>
          </a:xfrm>
        </p:spPr>
        <p:txBody>
          <a:bodyPr/>
          <a:lstStyle/>
          <a:p>
            <a:pPr algn="ctr"/>
            <a:r>
              <a:rPr lang="en-US" dirty="0" smtClean="0"/>
              <a:t>Flight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5077"/>
            <a:ext cx="6003787" cy="5528603"/>
          </a:xfrm>
        </p:spPr>
      </p:pic>
      <p:sp>
        <p:nvSpPr>
          <p:cNvPr id="5" name="TextBox 4"/>
          <p:cNvSpPr txBox="1"/>
          <p:nvPr/>
        </p:nvSpPr>
        <p:spPr>
          <a:xfrm>
            <a:off x="7343336" y="1788052"/>
            <a:ext cx="42625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US Flight data from 16 carriers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January 2010,2015,2020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521810 records in the main table(January) 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The Unique flight ID was created by concatenating 5 attributes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8345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Query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177368"/>
              </p:ext>
            </p:extLst>
          </p:nvPr>
        </p:nvGraphicFramePr>
        <p:xfrm>
          <a:off x="689263" y="2025114"/>
          <a:ext cx="10813473" cy="437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484098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2685271"/>
                    </a:ext>
                  </a:extLst>
                </a:gridCol>
                <a:gridCol w="3803073">
                  <a:extLst>
                    <a:ext uri="{9D8B030D-6E8A-4147-A177-3AD203B41FA5}">
                      <a16:colId xmlns:a16="http://schemas.microsoft.com/office/drawing/2014/main" val="2017406721"/>
                    </a:ext>
                  </a:extLst>
                </a:gridCol>
              </a:tblGrid>
              <a:tr h="7288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Query 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First execution time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Second execution time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12725"/>
                  </a:ext>
                </a:extLst>
              </a:tr>
              <a:tr h="728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4.259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1.79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06056"/>
                  </a:ext>
                </a:extLst>
              </a:tr>
              <a:tr h="72883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6.151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2.09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24946"/>
                  </a:ext>
                </a:extLst>
              </a:tr>
              <a:tr h="72883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4.42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0.000415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57616"/>
                  </a:ext>
                </a:extLst>
              </a:tr>
              <a:tr h="72883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&gt;400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9.28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97547"/>
                  </a:ext>
                </a:extLst>
              </a:tr>
              <a:tr h="72883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15.9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9.7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0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64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Data Management HW1 &amp; HW2</vt:lpstr>
      <vt:lpstr>Flight database</vt:lpstr>
      <vt:lpstr>Query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Nino</dc:creator>
  <cp:lastModifiedBy>Nino</cp:lastModifiedBy>
  <cp:revision>9</cp:revision>
  <dcterms:created xsi:type="dcterms:W3CDTF">2020-04-30T20:42:29Z</dcterms:created>
  <dcterms:modified xsi:type="dcterms:W3CDTF">2020-05-04T10:47:02Z</dcterms:modified>
</cp:coreProperties>
</file>