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3"/>
  </p:notesMasterIdLst>
  <p:sldIdLst>
    <p:sldId id="342" r:id="rId3"/>
    <p:sldId id="345" r:id="rId4"/>
    <p:sldId id="346" r:id="rId5"/>
    <p:sldId id="349" r:id="rId6"/>
    <p:sldId id="350" r:id="rId7"/>
    <p:sldId id="351" r:id="rId8"/>
    <p:sldId id="352" r:id="rId9"/>
    <p:sldId id="353" r:id="rId10"/>
    <p:sldId id="354" r:id="rId11"/>
    <p:sldId id="34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3605" autoAdjust="0"/>
  </p:normalViewPr>
  <p:slideViewPr>
    <p:cSldViewPr snapToGrid="0">
      <p:cViewPr varScale="1">
        <p:scale>
          <a:sx n="77" d="100"/>
          <a:sy n="77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>
            <a:extLst>
              <a:ext uri="{FF2B5EF4-FFF2-40B4-BE49-F238E27FC236}">
                <a16:creationId xmlns:a16="http://schemas.microsoft.com/office/drawing/2014/main" id="{BD591F64-5F7C-90BC-C13A-1335549AE1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6036" y="0"/>
            <a:ext cx="6975964" cy="6858000"/>
          </a:xfrm>
          <a:custGeom>
            <a:avLst/>
            <a:gdLst>
              <a:gd name="connsiteX0" fmla="*/ 3225673 w 6975964"/>
              <a:gd name="connsiteY0" fmla="*/ 0 h 6894513"/>
              <a:gd name="connsiteX1" fmla="*/ 6975964 w 6975964"/>
              <a:gd name="connsiteY1" fmla="*/ 0 h 6894513"/>
              <a:gd name="connsiteX2" fmla="*/ 6975964 w 6975964"/>
              <a:gd name="connsiteY2" fmla="*/ 6894513 h 6894513"/>
              <a:gd name="connsiteX3" fmla="*/ 0 w 6975964"/>
              <a:gd name="connsiteY3" fmla="*/ 6894513 h 689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75964" h="6894513">
                <a:moveTo>
                  <a:pt x="3225673" y="0"/>
                </a:moveTo>
                <a:lnTo>
                  <a:pt x="6975964" y="0"/>
                </a:lnTo>
                <a:lnTo>
                  <a:pt x="6975964" y="6894513"/>
                </a:lnTo>
                <a:lnTo>
                  <a:pt x="0" y="6894513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424" y="553814"/>
            <a:ext cx="4470436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24" y="3033489"/>
            <a:ext cx="4097124" cy="19078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424" y="6210798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4824" y="6210798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6824" y="6210798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Shape">
            <a:extLst>
              <a:ext uri="{FF2B5EF4-FFF2-40B4-BE49-F238E27FC236}">
                <a16:creationId xmlns:a16="http://schemas.microsoft.com/office/drawing/2014/main" id="{50859BAC-7929-457B-FACF-19DDE670C1FE}"/>
              </a:ext>
            </a:extLst>
          </p:cNvPr>
          <p:cNvSpPr/>
          <p:nvPr/>
        </p:nvSpPr>
        <p:spPr>
          <a:xfrm>
            <a:off x="6603194" y="0"/>
            <a:ext cx="1388115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190" y="21600"/>
                </a:lnTo>
                <a:lnTo>
                  <a:pt x="21600" y="0"/>
                </a:lnTo>
                <a:lnTo>
                  <a:pt x="14395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C6A06564-97A1-C3A4-48A6-44DB32B53418}"/>
              </a:ext>
            </a:extLst>
          </p:cNvPr>
          <p:cNvSpPr/>
          <p:nvPr/>
        </p:nvSpPr>
        <p:spPr>
          <a:xfrm>
            <a:off x="5522167" y="2259332"/>
            <a:ext cx="115756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4320" y="21600"/>
                </a:lnTo>
                <a:lnTo>
                  <a:pt x="21600" y="0"/>
                </a:lnTo>
                <a:lnTo>
                  <a:pt x="1728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">
            <a:extLst>
              <a:ext uri="{FF2B5EF4-FFF2-40B4-BE49-F238E27FC236}">
                <a16:creationId xmlns:a16="http://schemas.microsoft.com/office/drawing/2014/main" id="{D38D3AFF-5E2B-75B2-50FB-4E0396442181}"/>
              </a:ext>
            </a:extLst>
          </p:cNvPr>
          <p:cNvSpPr/>
          <p:nvPr/>
        </p:nvSpPr>
        <p:spPr>
          <a:xfrm>
            <a:off x="6086596" y="0"/>
            <a:ext cx="1256094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676" y="21600"/>
                </a:lnTo>
                <a:lnTo>
                  <a:pt x="21600" y="0"/>
                </a:lnTo>
                <a:lnTo>
                  <a:pt x="15908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A49E830A-5089-59D9-E300-B582A8CEC013}"/>
              </a:ext>
            </a:extLst>
          </p:cNvPr>
          <p:cNvSpPr/>
          <p:nvPr/>
        </p:nvSpPr>
        <p:spPr>
          <a:xfrm>
            <a:off x="5723066" y="0"/>
            <a:ext cx="1107811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544" y="21600"/>
                </a:lnTo>
                <a:lnTo>
                  <a:pt x="21600" y="0"/>
                </a:lnTo>
                <a:lnTo>
                  <a:pt x="1805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Shape">
            <a:extLst>
              <a:ext uri="{FF2B5EF4-FFF2-40B4-BE49-F238E27FC236}">
                <a16:creationId xmlns:a16="http://schemas.microsoft.com/office/drawing/2014/main" id="{759B5717-8210-03C7-A200-BB8D988F5498}"/>
              </a:ext>
            </a:extLst>
          </p:cNvPr>
          <p:cNvSpPr/>
          <p:nvPr/>
        </p:nvSpPr>
        <p:spPr>
          <a:xfrm>
            <a:off x="5397802" y="0"/>
            <a:ext cx="1015018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93" y="21600"/>
                </a:lnTo>
                <a:lnTo>
                  <a:pt x="21600" y="0"/>
                </a:lnTo>
                <a:lnTo>
                  <a:pt x="19686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">
            <a:extLst>
              <a:ext uri="{FF2B5EF4-FFF2-40B4-BE49-F238E27FC236}">
                <a16:creationId xmlns:a16="http://schemas.microsoft.com/office/drawing/2014/main" id="{A206FA3D-CCD3-86FB-3734-C4E58596CB3A}"/>
              </a:ext>
            </a:extLst>
          </p:cNvPr>
          <p:cNvSpPr/>
          <p:nvPr/>
        </p:nvSpPr>
        <p:spPr>
          <a:xfrm>
            <a:off x="3388815" y="5168536"/>
            <a:ext cx="1462733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3" y="21600"/>
                </a:moveTo>
                <a:lnTo>
                  <a:pt x="0" y="21600"/>
                </a:lnTo>
                <a:lnTo>
                  <a:pt x="1169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">
            <a:extLst>
              <a:ext uri="{FF2B5EF4-FFF2-40B4-BE49-F238E27FC236}">
                <a16:creationId xmlns:a16="http://schemas.microsoft.com/office/drawing/2014/main" id="{18663D6F-4C8C-C5D4-971D-2006B09D1832}"/>
              </a:ext>
            </a:extLst>
          </p:cNvPr>
          <p:cNvSpPr/>
          <p:nvPr/>
        </p:nvSpPr>
        <p:spPr>
          <a:xfrm>
            <a:off x="2642620" y="5621992"/>
            <a:ext cx="1070502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486B8190-0E97-AC0B-A9AD-26D6625DC26D}"/>
              </a:ext>
            </a:extLst>
          </p:cNvPr>
          <p:cNvSpPr/>
          <p:nvPr/>
        </p:nvSpPr>
        <p:spPr>
          <a:xfrm>
            <a:off x="2126024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3" y="21600"/>
                </a:moveTo>
                <a:lnTo>
                  <a:pt x="0" y="21600"/>
                </a:lnTo>
                <a:lnTo>
                  <a:pt x="1168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85326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60349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D7644136-BF4B-4CB0-BF5C-76276E295A1D}"/>
              </a:ext>
            </a:extLst>
          </p:cNvPr>
          <p:cNvSpPr/>
          <p:nvPr userDrawn="1"/>
        </p:nvSpPr>
        <p:spPr>
          <a:xfrm>
            <a:off x="8896305" y="5168536"/>
            <a:ext cx="1463690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1" y="21600"/>
                </a:moveTo>
                <a:lnTo>
                  <a:pt x="0" y="21600"/>
                </a:lnTo>
                <a:lnTo>
                  <a:pt x="1169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9851A90-E153-B6DF-25F5-825112B0DDD8}"/>
              </a:ext>
            </a:extLst>
          </p:cNvPr>
          <p:cNvSpPr/>
          <p:nvPr userDrawn="1"/>
        </p:nvSpPr>
        <p:spPr>
          <a:xfrm>
            <a:off x="8150109" y="5621992"/>
            <a:ext cx="1070498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2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007677C9-CF40-9D1F-3188-8E3C8A8F8A43}"/>
              </a:ext>
            </a:extLst>
          </p:cNvPr>
          <p:cNvSpPr/>
          <p:nvPr userDrawn="1"/>
        </p:nvSpPr>
        <p:spPr>
          <a:xfrm>
            <a:off x="7633514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2" y="21600"/>
                </a:moveTo>
                <a:lnTo>
                  <a:pt x="0" y="21600"/>
                </a:lnTo>
                <a:lnTo>
                  <a:pt x="1168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380E10E6-34A2-5A16-9F94-B85C78D0277A}"/>
              </a:ext>
            </a:extLst>
          </p:cNvPr>
          <p:cNvSpPr/>
          <p:nvPr userDrawn="1"/>
        </p:nvSpPr>
        <p:spPr>
          <a:xfrm>
            <a:off x="10753188" y="4810747"/>
            <a:ext cx="1438812" cy="2047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52" y="21529"/>
                </a:moveTo>
                <a:lnTo>
                  <a:pt x="43" y="2152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649830E-8A1E-B6AD-106F-AC5079E0CACF}"/>
              </a:ext>
            </a:extLst>
          </p:cNvPr>
          <p:cNvSpPr/>
          <p:nvPr userDrawn="1"/>
        </p:nvSpPr>
        <p:spPr>
          <a:xfrm>
            <a:off x="10275810" y="2796022"/>
            <a:ext cx="1916190" cy="4061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14" y="21600"/>
                </a:lnTo>
                <a:lnTo>
                  <a:pt x="10752" y="21600"/>
                </a:lnTo>
                <a:lnTo>
                  <a:pt x="21600" y="10749"/>
                </a:lnTo>
                <a:lnTo>
                  <a:pt x="21600" y="528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11F29C0-F6A1-2B81-1303-96EA19744214}"/>
              </a:ext>
            </a:extLst>
          </p:cNvPr>
          <p:cNvSpPr/>
          <p:nvPr userDrawn="1"/>
        </p:nvSpPr>
        <p:spPr>
          <a:xfrm>
            <a:off x="11059320" y="2256464"/>
            <a:ext cx="113268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41" y="0"/>
                </a:moveTo>
                <a:lnTo>
                  <a:pt x="0" y="21600"/>
                </a:lnTo>
                <a:lnTo>
                  <a:pt x="4415" y="21600"/>
                </a:lnTo>
                <a:lnTo>
                  <a:pt x="21600" y="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148733-C6F4-217E-CB26-651BFB5E4ECA}"/>
              </a:ext>
            </a:extLst>
          </p:cNvPr>
          <p:cNvGrpSpPr/>
          <p:nvPr userDrawn="1"/>
        </p:nvGrpSpPr>
        <p:grpSpPr>
          <a:xfrm>
            <a:off x="10905291" y="0"/>
            <a:ext cx="1286709" cy="1951587"/>
            <a:chOff x="10905291" y="-37608"/>
            <a:chExt cx="1286709" cy="1951587"/>
          </a:xfrm>
        </p:grpSpPr>
        <p:sp>
          <p:nvSpPr>
            <p:cNvPr id="2" name="Shape">
              <a:extLst>
                <a:ext uri="{FF2B5EF4-FFF2-40B4-BE49-F238E27FC236}">
                  <a16:creationId xmlns:a16="http://schemas.microsoft.com/office/drawing/2014/main" id="{7C213272-7B16-9837-F2B9-4A93C4749097}"/>
                </a:ext>
              </a:extLst>
            </p:cNvPr>
            <p:cNvSpPr/>
            <p:nvPr userDrawn="1"/>
          </p:nvSpPr>
          <p:spPr>
            <a:xfrm>
              <a:off x="10905291" y="-37608"/>
              <a:ext cx="1015013" cy="195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893" y="21600"/>
                  </a:lnTo>
                  <a:lnTo>
                    <a:pt x="21600" y="0"/>
                  </a:lnTo>
                  <a:lnTo>
                    <a:pt x="19686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" name="Triangle">
              <a:extLst>
                <a:ext uri="{FF2B5EF4-FFF2-40B4-BE49-F238E27FC236}">
                  <a16:creationId xmlns:a16="http://schemas.microsoft.com/office/drawing/2014/main" id="{BEF54665-D975-36C7-B225-591B0A092A08}"/>
                </a:ext>
              </a:extLst>
            </p:cNvPr>
            <p:cNvSpPr/>
            <p:nvPr userDrawn="1"/>
          </p:nvSpPr>
          <p:spPr>
            <a:xfrm>
              <a:off x="12136515" y="1798224"/>
              <a:ext cx="55485" cy="11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533ABE1-D0D7-B783-D858-CBD491CD2E74}"/>
                </a:ext>
              </a:extLst>
            </p:cNvPr>
            <p:cNvSpPr/>
            <p:nvPr userDrawn="1"/>
          </p:nvSpPr>
          <p:spPr>
            <a:xfrm>
              <a:off x="11623749" y="716241"/>
              <a:ext cx="568251" cy="119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2546" y="21600"/>
                  </a:lnTo>
                  <a:lnTo>
                    <a:pt x="21600" y="1257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EFB8A632-7C9F-EE7A-16F8-C6CC5820577D}"/>
                </a:ext>
              </a:extLst>
            </p:cNvPr>
            <p:cNvSpPr/>
            <p:nvPr userDrawn="1"/>
          </p:nvSpPr>
          <p:spPr>
            <a:xfrm>
              <a:off x="11260218" y="-37608"/>
              <a:ext cx="931782" cy="1951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0" y="21600"/>
                  </a:lnTo>
                  <a:lnTo>
                    <a:pt x="4214" y="21600"/>
                  </a:lnTo>
                  <a:lnTo>
                    <a:pt x="21600" y="410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" name="Shape">
            <a:extLst>
              <a:ext uri="{FF2B5EF4-FFF2-40B4-BE49-F238E27FC236}">
                <a16:creationId xmlns:a16="http://schemas.microsoft.com/office/drawing/2014/main" id="{259815B5-D82D-F506-8B83-D5CA5A20061C}"/>
              </a:ext>
            </a:extLst>
          </p:cNvPr>
          <p:cNvSpPr/>
          <p:nvPr userDrawn="1"/>
        </p:nvSpPr>
        <p:spPr>
          <a:xfrm>
            <a:off x="9785998" y="4492177"/>
            <a:ext cx="2048207" cy="23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7" y="21600"/>
                </a:moveTo>
                <a:lnTo>
                  <a:pt x="0" y="21600"/>
                </a:lnTo>
                <a:lnTo>
                  <a:pt x="11693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01D10F72-13E3-D872-BE85-91B538CC313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>
              <a:gd name="connsiteX0" fmla="*/ 21600 w 21600"/>
              <a:gd name="connsiteY0" fmla="*/ 0 h 21600"/>
              <a:gd name="connsiteX1" fmla="*/ 3145 w 21600"/>
              <a:gd name="connsiteY1" fmla="*/ 0 h 21600"/>
              <a:gd name="connsiteX2" fmla="*/ 1538 w 21600"/>
              <a:gd name="connsiteY2" fmla="*/ 6114 h 21600"/>
              <a:gd name="connsiteX3" fmla="*/ 0 w 21600"/>
              <a:gd name="connsiteY3" fmla="*/ 15186 h 21600"/>
              <a:gd name="connsiteX4" fmla="*/ 0 w 21600"/>
              <a:gd name="connsiteY4" fmla="*/ 21600 h 21600"/>
              <a:gd name="connsiteX5" fmla="*/ 21600 w 21600"/>
              <a:gd name="connsiteY5" fmla="*/ 21600 h 21600"/>
              <a:gd name="connsiteX6" fmla="*/ 21600 w 21600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3145" y="0"/>
                </a:lnTo>
                <a:lnTo>
                  <a:pt x="1538" y="6114"/>
                </a:lnTo>
                <a:lnTo>
                  <a:pt x="0" y="15186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C9AF96E-FCEB-1744-918A-2D539530DE32}"/>
              </a:ext>
            </a:extLst>
          </p:cNvPr>
          <p:cNvSpPr/>
          <p:nvPr/>
        </p:nvSpPr>
        <p:spPr>
          <a:xfrm>
            <a:off x="0" y="1951588"/>
            <a:ext cx="1366108" cy="2895813"/>
          </a:xfrm>
          <a:custGeom>
            <a:avLst/>
            <a:gdLst>
              <a:gd name="connsiteX0" fmla="*/ 412332 w 1366108"/>
              <a:gd name="connsiteY0" fmla="*/ 0 h 2895813"/>
              <a:gd name="connsiteX1" fmla="*/ 873424 w 1366108"/>
              <a:gd name="connsiteY1" fmla="*/ 0 h 2895813"/>
              <a:gd name="connsiteX2" fmla="*/ 873428 w 1366108"/>
              <a:gd name="connsiteY2" fmla="*/ 0 h 2895813"/>
              <a:gd name="connsiteX3" fmla="*/ 1366108 w 1366108"/>
              <a:gd name="connsiteY3" fmla="*/ 0 h 2895813"/>
              <a:gd name="connsiteX4" fmla="*/ 0 w 1366108"/>
              <a:gd name="connsiteY4" fmla="*/ 2895813 h 2895813"/>
              <a:gd name="connsiteX5" fmla="*/ 0 w 1366108"/>
              <a:gd name="connsiteY5" fmla="*/ 1867403 h 2895813"/>
              <a:gd name="connsiteX6" fmla="*/ 0 w 1366108"/>
              <a:gd name="connsiteY6" fmla="*/ 1867397 h 2895813"/>
              <a:gd name="connsiteX7" fmla="*/ 0 w 1366108"/>
              <a:gd name="connsiteY7" fmla="*/ 874394 h 289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6108" h="2895813">
                <a:moveTo>
                  <a:pt x="412332" y="0"/>
                </a:moveTo>
                <a:lnTo>
                  <a:pt x="873424" y="0"/>
                </a:lnTo>
                <a:lnTo>
                  <a:pt x="873428" y="0"/>
                </a:lnTo>
                <a:lnTo>
                  <a:pt x="1366108" y="0"/>
                </a:lnTo>
                <a:lnTo>
                  <a:pt x="0" y="2895813"/>
                </a:lnTo>
                <a:lnTo>
                  <a:pt x="0" y="1867403"/>
                </a:lnTo>
                <a:lnTo>
                  <a:pt x="0" y="1867397"/>
                </a:lnTo>
                <a:lnTo>
                  <a:pt x="0" y="87439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7BFF65D-FDDC-AFB4-9415-76271A5E5EC1}"/>
              </a:ext>
            </a:extLst>
          </p:cNvPr>
          <p:cNvSpPr/>
          <p:nvPr/>
        </p:nvSpPr>
        <p:spPr>
          <a:xfrm>
            <a:off x="0" y="0"/>
            <a:ext cx="1332627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4111" y="0"/>
                </a:lnTo>
                <a:lnTo>
                  <a:pt x="0" y="20319"/>
                </a:lnTo>
                <a:lnTo>
                  <a:pt x="0" y="21600"/>
                </a:lnTo>
                <a:lnTo>
                  <a:pt x="6606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659302E0-CD25-B244-1959-257E8293D74C}"/>
              </a:ext>
            </a:extLst>
          </p:cNvPr>
          <p:cNvSpPr/>
          <p:nvPr/>
        </p:nvSpPr>
        <p:spPr>
          <a:xfrm>
            <a:off x="0" y="0"/>
            <a:ext cx="687833" cy="1451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36" y="0"/>
                </a:moveTo>
                <a:lnTo>
                  <a:pt x="0" y="11220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riangle">
            <a:extLst>
              <a:ext uri="{FF2B5EF4-FFF2-40B4-BE49-F238E27FC236}">
                <a16:creationId xmlns:a16="http://schemas.microsoft.com/office/drawing/2014/main" id="{326432E2-9DA6-230C-EAEA-C501322A94B1}"/>
              </a:ext>
            </a:extLst>
          </p:cNvPr>
          <p:cNvSpPr/>
          <p:nvPr/>
        </p:nvSpPr>
        <p:spPr>
          <a:xfrm>
            <a:off x="0" y="0"/>
            <a:ext cx="176021" cy="371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62538" y="365125"/>
            <a:ext cx="9591261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1762538" y="1825625"/>
            <a:ext cx="959126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407AFE3-7499-46DE-127E-64A77EDF5B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6" y="3429000"/>
            <a:ext cx="7159763" cy="180820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7686" y="5367130"/>
            <a:ext cx="7159763" cy="7225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C6F33B6C-7889-A470-0113-6A65DC6024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56567" y="0"/>
            <a:ext cx="8135433" cy="3275606"/>
          </a:xfrm>
          <a:custGeom>
            <a:avLst/>
            <a:gdLst>
              <a:gd name="connsiteX0" fmla="*/ 1532550 w 8135433"/>
              <a:gd name="connsiteY0" fmla="*/ 0 h 3275606"/>
              <a:gd name="connsiteX1" fmla="*/ 8135433 w 8135433"/>
              <a:gd name="connsiteY1" fmla="*/ 0 h 3275606"/>
              <a:gd name="connsiteX2" fmla="*/ 8135433 w 8135433"/>
              <a:gd name="connsiteY2" fmla="*/ 3275606 h 3275606"/>
              <a:gd name="connsiteX3" fmla="*/ 0 w 8135433"/>
              <a:gd name="connsiteY3" fmla="*/ 3275606 h 327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5433" h="3275606">
                <a:moveTo>
                  <a:pt x="1532550" y="0"/>
                </a:moveTo>
                <a:lnTo>
                  <a:pt x="8135433" y="0"/>
                </a:lnTo>
                <a:lnTo>
                  <a:pt x="8135433" y="3275606"/>
                </a:lnTo>
                <a:lnTo>
                  <a:pt x="0" y="3275606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en-US"/>
            </a:lvl1pPr>
          </a:lstStyle>
          <a:p>
            <a:pPr marL="228600" lvl="0" indent="-228600" algn="ctr"/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7807F456-2735-33E4-EC08-3F9B4E585C2A}"/>
              </a:ext>
            </a:extLst>
          </p:cNvPr>
          <p:cNvSpPr/>
          <p:nvPr/>
        </p:nvSpPr>
        <p:spPr>
          <a:xfrm>
            <a:off x="2812909" y="0"/>
            <a:ext cx="2329468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203" y="21600"/>
                </a:lnTo>
                <a:lnTo>
                  <a:pt x="21600" y="0"/>
                </a:lnTo>
                <a:lnTo>
                  <a:pt x="1440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F97C6B5-A584-7D32-AB43-EA302EF937DF}"/>
              </a:ext>
            </a:extLst>
          </p:cNvPr>
          <p:cNvSpPr/>
          <p:nvPr/>
        </p:nvSpPr>
        <p:spPr>
          <a:xfrm>
            <a:off x="1951914" y="0"/>
            <a:ext cx="2108484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684" y="21600"/>
                </a:lnTo>
                <a:lnTo>
                  <a:pt x="21600" y="0"/>
                </a:lnTo>
                <a:lnTo>
                  <a:pt x="15916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6E7BC26E-4623-9842-1638-B28680F544EB}"/>
              </a:ext>
            </a:extLst>
          </p:cNvPr>
          <p:cNvSpPr/>
          <p:nvPr/>
        </p:nvSpPr>
        <p:spPr>
          <a:xfrm>
            <a:off x="1339652" y="0"/>
            <a:ext cx="1857836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548" y="21600"/>
                </a:lnTo>
                <a:lnTo>
                  <a:pt x="21600" y="0"/>
                </a:lnTo>
                <a:lnTo>
                  <a:pt x="18052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F4E4159C-F8D4-C1C3-AA43-0D7E3C2201FB}"/>
              </a:ext>
            </a:extLst>
          </p:cNvPr>
          <p:cNvSpPr/>
          <p:nvPr/>
        </p:nvSpPr>
        <p:spPr>
          <a:xfrm>
            <a:off x="784790" y="0"/>
            <a:ext cx="1702855" cy="3275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05" y="21600"/>
                </a:lnTo>
                <a:lnTo>
                  <a:pt x="21600" y="0"/>
                </a:lnTo>
                <a:lnTo>
                  <a:pt x="19707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79FEB863-3CF9-2589-7E07-044FF3BDFB4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1991" y="4492970"/>
            <a:ext cx="5715673" cy="2365030"/>
          </a:xfrm>
          <a:custGeom>
            <a:avLst/>
            <a:gdLst>
              <a:gd name="connsiteX0" fmla="*/ 1108436 w 5715673"/>
              <a:gd name="connsiteY0" fmla="*/ 0 h 2365030"/>
              <a:gd name="connsiteX1" fmla="*/ 5715673 w 5715673"/>
              <a:gd name="connsiteY1" fmla="*/ 0 h 2365030"/>
              <a:gd name="connsiteX2" fmla="*/ 4606444 w 5715673"/>
              <a:gd name="connsiteY2" fmla="*/ 2365030 h 2365030"/>
              <a:gd name="connsiteX3" fmla="*/ 0 w 5715673"/>
              <a:gd name="connsiteY3" fmla="*/ 2365030 h 2365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5673" h="2365030">
                <a:moveTo>
                  <a:pt x="1108436" y="0"/>
                </a:moveTo>
                <a:lnTo>
                  <a:pt x="5715673" y="0"/>
                </a:lnTo>
                <a:lnTo>
                  <a:pt x="4606444" y="2365030"/>
                </a:lnTo>
                <a:lnTo>
                  <a:pt x="0" y="2365030"/>
                </a:lnTo>
                <a:close/>
              </a:path>
            </a:pathLst>
          </a:cu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en-US" dirty="0"/>
            </a:lvl1pPr>
          </a:lstStyle>
          <a:p>
            <a:pPr marL="228600" lvl="0" indent="-22860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5183"/>
            <a:ext cx="7321550" cy="204604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628219"/>
            <a:ext cx="73215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19201" y="4634086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19201" y="4861419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9201" y="5088752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A100D635-BEF0-A28C-AA78-DB742977F107}"/>
              </a:ext>
            </a:extLst>
          </p:cNvPr>
          <p:cNvSpPr/>
          <p:nvPr/>
        </p:nvSpPr>
        <p:spPr>
          <a:xfrm>
            <a:off x="5232296" y="5168536"/>
            <a:ext cx="1463690" cy="1689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0" y="21600"/>
                </a:moveTo>
                <a:lnTo>
                  <a:pt x="0" y="21600"/>
                </a:lnTo>
                <a:lnTo>
                  <a:pt x="11689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AD9B300-E2DC-7FD0-111F-46CBF1CD1E65}"/>
              </a:ext>
            </a:extLst>
          </p:cNvPr>
          <p:cNvSpPr/>
          <p:nvPr/>
        </p:nvSpPr>
        <p:spPr>
          <a:xfrm>
            <a:off x="4486101" y="5621992"/>
            <a:ext cx="1070498" cy="123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2" y="21600"/>
                </a:moveTo>
                <a:lnTo>
                  <a:pt x="0" y="21600"/>
                </a:lnTo>
                <a:lnTo>
                  <a:pt x="1169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0DBBBDFC-08D3-334B-4563-ED9570D28A02}"/>
              </a:ext>
            </a:extLst>
          </p:cNvPr>
          <p:cNvSpPr/>
          <p:nvPr/>
        </p:nvSpPr>
        <p:spPr>
          <a:xfrm>
            <a:off x="3969505" y="6145287"/>
            <a:ext cx="617046" cy="712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2" y="21600"/>
                </a:moveTo>
                <a:lnTo>
                  <a:pt x="0" y="21600"/>
                </a:lnTo>
                <a:lnTo>
                  <a:pt x="11688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AE87CA0-8DEF-C703-5400-75834A9C8D9A}"/>
              </a:ext>
            </a:extLst>
          </p:cNvPr>
          <p:cNvSpPr/>
          <p:nvPr/>
        </p:nvSpPr>
        <p:spPr>
          <a:xfrm>
            <a:off x="10753179" y="4810747"/>
            <a:ext cx="1438821" cy="2047253"/>
          </a:xfrm>
          <a:custGeom>
            <a:avLst/>
            <a:gdLst>
              <a:gd name="connsiteX0" fmla="*/ 7152 w 21600"/>
              <a:gd name="connsiteY0" fmla="*/ 21529 h 21600"/>
              <a:gd name="connsiteX1" fmla="*/ 43 w 21600"/>
              <a:gd name="connsiteY1" fmla="*/ 21529 h 21600"/>
              <a:gd name="connsiteX2" fmla="*/ 0 w 21600"/>
              <a:gd name="connsiteY2" fmla="*/ 21600 h 21600"/>
              <a:gd name="connsiteX3" fmla="*/ 21600 w 21600"/>
              <a:gd name="connsiteY3" fmla="*/ 21600 h 21600"/>
              <a:gd name="connsiteX4" fmla="*/ 21600 w 21600"/>
              <a:gd name="connsiteY4" fmla="*/ 0 h 21600"/>
              <a:gd name="connsiteX5" fmla="*/ 14393 w 21600"/>
              <a:gd name="connsiteY5" fmla="*/ 11068 h 21600"/>
              <a:gd name="connsiteX6" fmla="*/ 7152 w 21600"/>
              <a:gd name="connsiteY6" fmla="*/ 21529 h 21600"/>
              <a:gd name="connsiteX0" fmla="*/ 7152 w 21600"/>
              <a:gd name="connsiteY0" fmla="*/ 21529 h 21600"/>
              <a:gd name="connsiteX1" fmla="*/ 43 w 21600"/>
              <a:gd name="connsiteY1" fmla="*/ 21529 h 21600"/>
              <a:gd name="connsiteX2" fmla="*/ 0 w 21600"/>
              <a:gd name="connsiteY2" fmla="*/ 21600 h 21600"/>
              <a:gd name="connsiteX3" fmla="*/ 21600 w 21600"/>
              <a:gd name="connsiteY3" fmla="*/ 21600 h 21600"/>
              <a:gd name="connsiteX4" fmla="*/ 21600 w 21600"/>
              <a:gd name="connsiteY4" fmla="*/ 0 h 21600"/>
              <a:gd name="connsiteX5" fmla="*/ 12105 w 21600"/>
              <a:gd name="connsiteY5" fmla="*/ 10264 h 21600"/>
              <a:gd name="connsiteX6" fmla="*/ 7152 w 21600"/>
              <a:gd name="connsiteY6" fmla="*/ 21529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00" h="21600" extrusionOk="0">
                <a:moveTo>
                  <a:pt x="7152" y="21529"/>
                </a:moveTo>
                <a:lnTo>
                  <a:pt x="43" y="21529"/>
                </a:lnTo>
                <a:cubicBezTo>
                  <a:pt x="29" y="21553"/>
                  <a:pt x="14" y="21576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lnTo>
                  <a:pt x="12105" y="10264"/>
                </a:lnTo>
                <a:lnTo>
                  <a:pt x="7152" y="21529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61DDA74-5E25-D381-F344-48D35F2FFDE9}"/>
              </a:ext>
            </a:extLst>
          </p:cNvPr>
          <p:cNvSpPr/>
          <p:nvPr/>
        </p:nvSpPr>
        <p:spPr>
          <a:xfrm>
            <a:off x="10276763" y="2796022"/>
            <a:ext cx="1915237" cy="4061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405" y="21600"/>
                </a:lnTo>
                <a:lnTo>
                  <a:pt x="10746" y="21600"/>
                </a:lnTo>
                <a:lnTo>
                  <a:pt x="21600" y="10749"/>
                </a:lnTo>
                <a:lnTo>
                  <a:pt x="21600" y="528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Triangle">
            <a:extLst>
              <a:ext uri="{FF2B5EF4-FFF2-40B4-BE49-F238E27FC236}">
                <a16:creationId xmlns:a16="http://schemas.microsoft.com/office/drawing/2014/main" id="{7BB2F593-9C9F-B567-6EFC-FEF143ACC091}"/>
              </a:ext>
            </a:extLst>
          </p:cNvPr>
          <p:cNvSpPr/>
          <p:nvPr/>
        </p:nvSpPr>
        <p:spPr>
          <a:xfrm>
            <a:off x="12136515" y="1798224"/>
            <a:ext cx="55485" cy="11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A00A24AD-B77D-606C-841E-38862AD23B83}"/>
              </a:ext>
            </a:extLst>
          </p:cNvPr>
          <p:cNvSpPr/>
          <p:nvPr/>
        </p:nvSpPr>
        <p:spPr>
          <a:xfrm>
            <a:off x="11059310" y="2256464"/>
            <a:ext cx="1132690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9" y="0"/>
                </a:moveTo>
                <a:lnTo>
                  <a:pt x="0" y="21600"/>
                </a:lnTo>
                <a:lnTo>
                  <a:pt x="4415" y="21600"/>
                </a:lnTo>
                <a:lnTo>
                  <a:pt x="21600" y="56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4A6371EC-6C23-F386-59E0-E9337A845FD7}"/>
              </a:ext>
            </a:extLst>
          </p:cNvPr>
          <p:cNvSpPr/>
          <p:nvPr/>
        </p:nvSpPr>
        <p:spPr>
          <a:xfrm>
            <a:off x="11623739" y="716241"/>
            <a:ext cx="568261" cy="1197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2582" y="21600"/>
                </a:lnTo>
                <a:lnTo>
                  <a:pt x="21600" y="12577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/>
            <a:endParaRPr sz="3000">
              <a:solidFill>
                <a:srgbClr val="FFFFFF"/>
              </a:solidFill>
            </a:endParaRPr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2E83BBB2-2805-FC26-8C13-BA27A41D0244}"/>
              </a:ext>
            </a:extLst>
          </p:cNvPr>
          <p:cNvSpPr/>
          <p:nvPr/>
        </p:nvSpPr>
        <p:spPr>
          <a:xfrm>
            <a:off x="11261171" y="-37608"/>
            <a:ext cx="930829" cy="1951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7" y="0"/>
                </a:moveTo>
                <a:lnTo>
                  <a:pt x="0" y="21600"/>
                </a:lnTo>
                <a:lnTo>
                  <a:pt x="4218" y="21600"/>
                </a:lnTo>
                <a:lnTo>
                  <a:pt x="21600" y="410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riangle">
            <a:extLst>
              <a:ext uri="{FF2B5EF4-FFF2-40B4-BE49-F238E27FC236}">
                <a16:creationId xmlns:a16="http://schemas.microsoft.com/office/drawing/2014/main" id="{9D5553A4-CB6F-2E0C-4DD2-C7DCFF11EBFE}"/>
              </a:ext>
            </a:extLst>
          </p:cNvPr>
          <p:cNvSpPr/>
          <p:nvPr/>
        </p:nvSpPr>
        <p:spPr>
          <a:xfrm>
            <a:off x="12168082" y="2256464"/>
            <a:ext cx="23918" cy="50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ABE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oREVAkPSEJPkrb6c0ddyA8Fj6LlRNlz?usp=shari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284" y="543599"/>
            <a:ext cx="5477411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Прогнозирование рыночных цен на арматуру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24" y="3033489"/>
            <a:ext cx="4097124" cy="216467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ИСП-21</a:t>
            </a:r>
          </a:p>
          <a:p>
            <a:r>
              <a:rPr lang="ru-RU" dirty="0" err="1"/>
              <a:t>Хоружая</a:t>
            </a:r>
            <a:r>
              <a:rPr lang="ru-RU" dirty="0"/>
              <a:t> Вероника</a:t>
            </a:r>
          </a:p>
          <a:p>
            <a:r>
              <a:rPr lang="ru-RU" dirty="0"/>
              <a:t>Ежов Денис</a:t>
            </a:r>
          </a:p>
          <a:p>
            <a:r>
              <a:rPr lang="ru-RU" dirty="0"/>
              <a:t>Воронина Алина</a:t>
            </a:r>
            <a:endParaRPr lang="en-US" dirty="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2BDC9455-FF41-18AB-A87D-846B8B751511}"/>
              </a:ext>
            </a:extLst>
          </p:cNvPr>
          <p:cNvSpPr/>
          <p:nvPr/>
        </p:nvSpPr>
        <p:spPr>
          <a:xfrm>
            <a:off x="4747272" y="1921633"/>
            <a:ext cx="3281346" cy="4936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5322" y="0"/>
                </a:lnTo>
                <a:lnTo>
                  <a:pt x="0" y="21600"/>
                </a:lnTo>
                <a:lnTo>
                  <a:pt x="6278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D566EA20-A372-BD8A-591E-86F9CCCC624B}"/>
              </a:ext>
            </a:extLst>
          </p:cNvPr>
          <p:cNvSpPr/>
          <p:nvPr/>
        </p:nvSpPr>
        <p:spPr>
          <a:xfrm>
            <a:off x="4278509" y="4492177"/>
            <a:ext cx="2049165" cy="2365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03" y="21600"/>
                </a:moveTo>
                <a:lnTo>
                  <a:pt x="0" y="21600"/>
                </a:lnTo>
                <a:lnTo>
                  <a:pt x="11697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Хорошего дня!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noProof="1"/>
              <a:t>Разработка модели для предсказания рыночных цен на арматуру с целью определения оптимального времени для выгодной покупки этого материала, создать удобное приложение</a:t>
            </a:r>
          </a:p>
          <a:p>
            <a:r>
              <a:rPr lang="ru-RU" noProof="1"/>
              <a:t>Требуется создать модель, которая на основе исторических цен и дополнительных данных за период </a:t>
            </a:r>
            <a:r>
              <a:rPr lang="en-US" noProof="1"/>
              <a:t>[1,T]</a:t>
            </a:r>
            <a:r>
              <a:rPr lang="ru-RU" noProof="1"/>
              <a:t> будет рекомендовать объем закупок арматуры на неделю Т</a:t>
            </a:r>
            <a:endParaRPr lang="en-US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38" y="136525"/>
            <a:ext cx="9591261" cy="715205"/>
          </a:xfrm>
        </p:spPr>
        <p:txBody>
          <a:bodyPr/>
          <a:lstStyle/>
          <a:p>
            <a:r>
              <a:rPr lang="ru-RU" dirty="0"/>
              <a:t>Данные и их источники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8" y="924339"/>
            <a:ext cx="9591262" cy="5252624"/>
          </a:xfrm>
        </p:spPr>
        <p:txBody>
          <a:bodyPr/>
          <a:lstStyle/>
          <a:p>
            <a:r>
              <a:rPr lang="ru-RU" noProof="1"/>
              <a:t>История цен (2015-2023)</a:t>
            </a:r>
          </a:p>
          <a:p>
            <a:r>
              <a:rPr lang="ru-RU" noProof="1"/>
              <a:t>Прогнозируемые цены на 6 недель: [60000.0, 48316.47087227533, 51212.243289814265, 42399.179745851296, 45347.17564725081, 42985.04750420224, 45925.1095865552]</a:t>
            </a:r>
          </a:p>
          <a:p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579390-AF23-066A-FE68-C3809EC4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14" y="3260034"/>
            <a:ext cx="6062870" cy="34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8D514-CCAA-64ED-510E-FAA1E0BB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решению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767A0C6-A0F0-CF48-9B2B-120CBCAB8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59800" cy="185755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9AAB5AB-5879-BF0A-1C7D-B550F29C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52F3A-13B0-37A0-A23D-473C2F9F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83260-BA3F-07D3-08A9-69E9EDC6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5D8F7-2643-2C24-BDB1-C9E6AFF3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FE183-8D7A-2D28-985F-6D5BB969E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Использованные библиотеки: </a:t>
            </a:r>
            <a:r>
              <a:rPr lang="en-US" dirty="0"/>
              <a:t>scikit-learn, pandas, </a:t>
            </a:r>
            <a:r>
              <a:rPr lang="en-US" dirty="0" err="1"/>
              <a:t>CatBoost</a:t>
            </a:r>
            <a:r>
              <a:rPr lang="en-US" dirty="0"/>
              <a:t>, Darts</a:t>
            </a:r>
            <a:endParaRPr lang="ru-RU" dirty="0"/>
          </a:p>
          <a:p>
            <a:r>
              <a:rPr lang="ru-RU" dirty="0"/>
              <a:t>Методы: временные ряды, градиентный </a:t>
            </a:r>
            <a:r>
              <a:rPr lang="ru-RU" dirty="0" err="1"/>
              <a:t>бустинг</a:t>
            </a:r>
            <a:endParaRPr lang="ru-RU" dirty="0"/>
          </a:p>
          <a:p>
            <a:r>
              <a:rPr lang="ru-RU" dirty="0"/>
              <a:t>Метрика качества: MAE, RMSE, r2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2A5C1-ED91-1CCB-B98C-BCDE260B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79A43E-2D91-206B-95B8-C0FD399C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9E031-0B80-F03D-CA45-E2FE235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D9D01-68AC-5722-42A2-3F17FDC9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для пользователя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607DE1C-9D09-4763-9E32-EABE0F205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5426"/>
            <a:ext cx="8559800" cy="3515631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EC042B0B-C6E1-7991-ABC2-333308A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646F55-6487-2D3F-201B-CDC759FE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2077F-1EDC-0A0B-1703-F4AADA3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15ACB-9B82-EA82-27CF-8968B403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A6373-2AAC-2A89-FBA8-BC7A1658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Прогнозируем цены с точностью X%</a:t>
            </a:r>
          </a:p>
          <a:p>
            <a:r>
              <a:rPr lang="ru-RU" dirty="0"/>
              <a:t>Результаты:</a:t>
            </a:r>
          </a:p>
          <a:p>
            <a:pPr marL="0" indent="0">
              <a:buNone/>
            </a:pPr>
            <a:r>
              <a:rPr lang="ru-RU" dirty="0"/>
              <a:t>В ходе исследования мы тестировали различные подходы, включая отбор ключевых признаков и добавление внешних данных, но все эксперименты приводили к ухудшению точности модели. В итоговый отчет вошла только базовая версия, показавшая наилучшие результаты по стабильности и точности прогнозов и пару экспериментов с доп. данными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36AA3-6324-A76F-8473-14DF14D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7389F-CE76-39DF-4348-9349D9AC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8C883-A6DA-154E-74EF-7D87E535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D3634-4445-86CB-2F0F-DF698A2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DB15E-2143-FC33-71F2-6E4BF1998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Учет макроэкономических факторов</a:t>
            </a:r>
          </a:p>
          <a:p>
            <a:r>
              <a:rPr lang="ru-RU" dirty="0"/>
              <a:t>Подключение дополнительных </a:t>
            </a:r>
            <a:r>
              <a:rPr lang="en-US" dirty="0"/>
              <a:t>ML-</a:t>
            </a:r>
            <a:r>
              <a:rPr lang="ru-RU" dirty="0"/>
              <a:t>алгоритмов</a:t>
            </a:r>
          </a:p>
          <a:p>
            <a:r>
              <a:rPr lang="ru-RU" dirty="0"/>
              <a:t>Создание своего приложения не в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F446D-E95E-D780-00AF-317978E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09048-BFF4-F1F1-8A0E-408F53F7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EEE2B2-7CB9-71BE-3785-EC7CC9E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883FA-9272-0B8D-819E-FFD30017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кода и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DAA30-B08F-95E0-A00D-36DB7778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https://colab.research.google.com/drive/1moREVAkPSEJPkrb6c0ddyA8Fj6LlRNlz?usp=sharing</a:t>
            </a:r>
            <a:r>
              <a:rPr lang="ru-RU" dirty="0"/>
              <a:t>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46198-6710-5D1A-FAF8-FF4C612B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EA51B-2A49-A6F6-E050-E36C9503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90617-4F12-32A1-45DA-9B55B479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42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E44"/>
      </a:accent1>
      <a:accent2>
        <a:srgbClr val="C4B897"/>
      </a:accent2>
      <a:accent3>
        <a:srgbClr val="EDE6D5"/>
      </a:accent3>
      <a:accent4>
        <a:srgbClr val="819293"/>
      </a:accent4>
      <a:accent5>
        <a:srgbClr val="6E8387"/>
      </a:accent5>
      <a:accent6>
        <a:srgbClr val="D1C7AB"/>
      </a:accent6>
      <a:hlink>
        <a:srgbClr val="C4B897"/>
      </a:hlink>
      <a:folHlink>
        <a:srgbClr val="002E4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81_T_PGO_Abstract-Parallelogram-16x9.pptx" id="{084C2759-0376-4936-B4E0-30D116BB0D76}" vid="{987B083E-2B18-4B31-BE3A-3E01486867B6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81_T_PGO_Abstract-Parallelogram-16x9.pptx" id="{084C2759-0376-4936-B4E0-30D116BB0D76}" vid="{AB751A0A-5F8E-45CD-9A27-B3CA69B65A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0281_T_PGO_Abstract-Parallelogram-16x9</Template>
  <TotalTime>43</TotalTime>
  <Words>333</Words>
  <Application>Microsoft Office PowerPoint</Application>
  <PresentationFormat>Широкоэкранный</PresentationFormat>
  <Paragraphs>64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PresentationGO</vt:lpstr>
      <vt:lpstr>Designed by PresentationGO</vt:lpstr>
      <vt:lpstr>Прогнозирование рыночных цен на арматуру</vt:lpstr>
      <vt:lpstr>Цель проекта</vt:lpstr>
      <vt:lpstr>Данные и их источники</vt:lpstr>
      <vt:lpstr>Подход к решению</vt:lpstr>
      <vt:lpstr>Выбор модели</vt:lpstr>
      <vt:lpstr>Приложение для пользователя</vt:lpstr>
      <vt:lpstr>Выводы и результаты</vt:lpstr>
      <vt:lpstr>Возможности для улучшения</vt:lpstr>
      <vt:lpstr>Демонстрация кода и ссылки</vt:lpstr>
      <vt:lpstr>Хорошего дня!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Benedi</dc:creator>
  <dc:description>© Copyright PresentationGo.com</dc:description>
  <cp:lastModifiedBy>Алина Воронина</cp:lastModifiedBy>
  <cp:revision>2</cp:revision>
  <dcterms:created xsi:type="dcterms:W3CDTF">2025-03-14T09:11:56Z</dcterms:created>
  <dcterms:modified xsi:type="dcterms:W3CDTF">2025-03-25T07:15:51Z</dcterms:modified>
  <cp:category>Templates</cp:category>
</cp:coreProperties>
</file>