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6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8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2107-6F0B-41A6-BBD1-1151F73B868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0B3A-33AB-4D08-BCAB-EFF739B2E0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5" y="-57150"/>
            <a:ext cx="12477750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7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90488"/>
            <a:ext cx="12496800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9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90488"/>
            <a:ext cx="12496800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8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63" y="-80963"/>
            <a:ext cx="1250632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54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YTAK</dc:creator>
  <cp:lastModifiedBy>YTAK</cp:lastModifiedBy>
  <cp:revision>1</cp:revision>
  <dcterms:created xsi:type="dcterms:W3CDTF">2023-07-06T03:35:17Z</dcterms:created>
  <dcterms:modified xsi:type="dcterms:W3CDTF">2023-07-06T03:35:28Z</dcterms:modified>
</cp:coreProperties>
</file>