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21C8-4218-6FFE-2331-0B16655A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3A521-92E6-5E14-06DB-2854D53A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2FDF6-FBA9-2939-9835-44518E8B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905F1-674C-6BF7-4059-6D6F5731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909D8-4750-C190-D352-93C6860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8F6A-6DB0-610A-C548-6079C935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A24994-3DD6-022E-60D4-B9720287E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BEE89-D9C8-4040-3ECD-F8A00F2F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C95CD-F964-484F-39AF-06613597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06006-F3BC-92E9-B137-EE4E9B62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67A453-90EE-0087-4007-2103231E8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5C8F15-95D5-DCEE-FEED-F5CF6D35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A9774-2025-A7D8-A069-833A42EC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AA848-A198-B418-F605-5033504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62005-D565-AA69-B130-303D8EDB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C8E7-170B-3715-B287-CE9F3F16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AD195-131F-5454-F86F-102543C6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3FF3B-CBF1-9A11-280A-627E61E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C5672-E907-2E5E-95AE-659B372F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3335B-9EEC-8749-48C8-B6479BE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1E03-77B0-F6E1-1B07-4DC40CCE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53A2F-3AAA-9A9C-3C0E-73F6A9F9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4BF17-F563-2033-D2D0-E773583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D971E-CBF9-3B10-221F-7D6DBA36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1D568-8A38-37A2-BA88-E0DE977A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45A2-9633-2DB6-90F3-BC7CD609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F36F0-B57A-4670-1D3C-043F02E6C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5E826-EF82-2EDC-BDBE-F2BDC215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5D73D-9847-2771-31BE-FD733C8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D8336-F1A6-E9D2-163C-C987C6A3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D8C2C-2DEF-DF16-8A6C-F2F4E814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7C0AC-687A-D6A4-F01B-E7C0BD18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15E8F1-BA63-7644-58AE-66C49CBD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ED36E-1FCA-588C-7BBF-127740E77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232E3A-EFBB-A88B-7EDA-AE516AA4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93E027-FA6A-D593-31F8-2EB12D7D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488791-61C8-17CA-AA63-0AD94918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ADDF48-9F8A-568D-8002-D926F15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477DF7-E006-A920-4593-028C175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4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3C48-7E14-FCB6-D4A2-146E7D03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58225B-DCBC-B025-4961-685A38CB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018796-4DCF-09E4-747B-75FDD5C2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92479E-591A-688C-49B1-7C31227B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3D2DDB-EB28-177F-EC50-88E23E1B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6DCDD4-F797-C9AE-3380-143E119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5449-CBC2-9B47-2C64-EB71EECD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E5D5E-C3DE-F8AA-65CE-B446A64F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4B1DF-8B3D-DFDF-663D-20F942B7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767F7-ED5A-B934-1445-4DEF56EC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D6B79-7C4A-AF9D-D18F-1F99135E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2BC8B5-843A-EE27-5700-E49A2244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97290-CF72-0ACA-26A9-67AC67D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B8B20-D9BD-0D91-B1F7-1AEC5765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2F6C2-1739-D7CA-0CA1-78CA0E79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D1519-F67A-2451-192D-1D020D4C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F12FF-8764-E080-79D8-B245333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5D315-C9A3-435F-D907-FF47A83A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0C9025-6083-C0E8-2786-397A134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7A67CB-710C-E50A-75C1-0554E3B7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F2F83-BA7D-224D-7BA1-72E10D96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685D-08C1-ADE6-0671-13194C088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5B3A-D90A-4BE3-836A-0DECB5CCCE4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D98E5-885E-11B8-1978-E0AAEC7CA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FD2BF-186A-1B17-ED74-FDE83CDF0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03A5-72C6-4C4C-9A59-7F81C82798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B343-E9CB-6745-ADE6-75F2B4217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C3DA6E-F661-C96A-4B71-B7ECF1E4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7F8B59-C242-850D-400D-45F24FD4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4DFF9-BFA9-5792-94B3-B6642D7D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0E248-EA7B-F39F-139A-9F7C778C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91CF3-7398-D6B6-848C-8E7A1BEA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7579-B879-6E7C-DFC4-C6D5ADD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5BE87-C80F-B784-8926-BDDDF56A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1C3277-6512-90AF-AA53-0909712B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D3DEF-3778-B3B4-599A-49563CB5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8F63B-CF60-F7B6-6728-CBA0DBFE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E59166-D631-E8C0-AE22-ECD5B050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3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4E550-1D33-2E6A-E0A6-A2D8E5F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BEA09-4757-9B07-7044-05FC854B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A9D4D8-12DD-08E9-4363-192B45CC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5E05-9A3E-8796-E98F-95133217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37B0C-6FD5-E20A-89B2-66BEF39D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138850-91BE-82B2-5C50-70A1282E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3BF01-0FF0-2A41-6E16-5CF69F26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C0694-D4B7-FB38-56F1-B7A5D4B9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FDAA4-E323-1045-8F15-492A5F43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4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Fernando</dc:creator>
  <cp:lastModifiedBy>Daniel Fernando</cp:lastModifiedBy>
  <cp:revision>1</cp:revision>
  <dcterms:created xsi:type="dcterms:W3CDTF">2023-07-13T03:20:34Z</dcterms:created>
  <dcterms:modified xsi:type="dcterms:W3CDTF">2023-07-13T03:24:47Z</dcterms:modified>
</cp:coreProperties>
</file>