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90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0762C8"/>
    <a:srgbClr val="EFB661"/>
    <a:srgbClr val="ED145B"/>
    <a:srgbClr val="FF6C6C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D8791-F31F-2A45-9EAA-C9264F07EE41}" v="2" dt="2023-09-28T23:14:37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 autoAdjust="0"/>
    <p:restoredTop sz="95921"/>
  </p:normalViewPr>
  <p:slideViewPr>
    <p:cSldViewPr snapToGrid="0">
      <p:cViewPr>
        <p:scale>
          <a:sx n="50" d="100"/>
          <a:sy n="50" d="100"/>
        </p:scale>
        <p:origin x="172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97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109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  <p:sldLayoutId id="2147483683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tângulo 90">
            <a:extLst>
              <a:ext uri="{FF2B5EF4-FFF2-40B4-BE49-F238E27FC236}">
                <a16:creationId xmlns:a16="http://schemas.microsoft.com/office/drawing/2014/main" id="{3730AEB2-95ED-4726-8217-3C9E1D7CB1CC}"/>
              </a:ext>
            </a:extLst>
          </p:cNvPr>
          <p:cNvSpPr/>
          <p:nvPr/>
        </p:nvSpPr>
        <p:spPr>
          <a:xfrm>
            <a:off x="4582391" y="478455"/>
            <a:ext cx="6844739" cy="266295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4294967295"/>
          </p:nvPr>
        </p:nvSpPr>
        <p:spPr>
          <a:xfrm>
            <a:off x="496570" y="32940"/>
            <a:ext cx="9779000" cy="6937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/>
              <a:t>Diagrama – Visão – Componentes </a:t>
            </a:r>
          </a:p>
        </p:txBody>
      </p:sp>
      <p:sp>
        <p:nvSpPr>
          <p:cNvPr id="49" name="Espaço Reservado para Número de Slide 2">
            <a:extLst>
              <a:ext uri="{FF2B5EF4-FFF2-40B4-BE49-F238E27FC236}">
                <a16:creationId xmlns:a16="http://schemas.microsoft.com/office/drawing/2014/main" id="{B1AFD91B-E482-4563-A2D3-862EAFFEB285}"/>
              </a:ext>
            </a:extLst>
          </p:cNvPr>
          <p:cNvSpPr txBox="1">
            <a:spLocks/>
          </p:cNvSpPr>
          <p:nvPr/>
        </p:nvSpPr>
        <p:spPr>
          <a:xfrm>
            <a:off x="11385470" y="6601397"/>
            <a:ext cx="628646" cy="21429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880"/>
          </a:p>
        </p:txBody>
      </p:sp>
      <p:sp>
        <p:nvSpPr>
          <p:cNvPr id="55" name="Fluxograma: Disco Magnético 54">
            <a:extLst>
              <a:ext uri="{FF2B5EF4-FFF2-40B4-BE49-F238E27FC236}">
                <a16:creationId xmlns:a16="http://schemas.microsoft.com/office/drawing/2014/main" id="{35C0717A-F53B-48F4-8BB9-AF255AEC95B8}"/>
              </a:ext>
            </a:extLst>
          </p:cNvPr>
          <p:cNvSpPr/>
          <p:nvPr/>
        </p:nvSpPr>
        <p:spPr>
          <a:xfrm>
            <a:off x="1958827" y="912765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69" name="Group 79">
            <a:extLst>
              <a:ext uri="{FF2B5EF4-FFF2-40B4-BE49-F238E27FC236}">
                <a16:creationId xmlns:a16="http://schemas.microsoft.com/office/drawing/2014/main" id="{1806CA9E-E458-45C3-9DFC-B3AB9C96CAE8}"/>
              </a:ext>
            </a:extLst>
          </p:cNvPr>
          <p:cNvGrpSpPr/>
          <p:nvPr/>
        </p:nvGrpSpPr>
        <p:grpSpPr>
          <a:xfrm>
            <a:off x="5364761" y="931110"/>
            <a:ext cx="2154622" cy="1526144"/>
            <a:chOff x="3288570" y="4677653"/>
            <a:chExt cx="2872666" cy="2153377"/>
          </a:xfrm>
        </p:grpSpPr>
        <p:sp>
          <p:nvSpPr>
            <p:cNvPr id="70" name="Retângulo 69">
              <a:extLst>
                <a:ext uri="{FF2B5EF4-FFF2-40B4-BE49-F238E27FC236}">
                  <a16:creationId xmlns:a16="http://schemas.microsoft.com/office/drawing/2014/main" id="{6A594383-A0BD-4AAD-982A-73EE7B1BE959}"/>
                </a:ext>
              </a:extLst>
            </p:cNvPr>
            <p:cNvSpPr/>
            <p:nvPr/>
          </p:nvSpPr>
          <p:spPr>
            <a:xfrm>
              <a:off x="3362444" y="4726767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60BBEBF1-101A-4922-89B4-EAF597B94CC5}"/>
                </a:ext>
              </a:extLst>
            </p:cNvPr>
            <p:cNvSpPr/>
            <p:nvPr/>
          </p:nvSpPr>
          <p:spPr>
            <a:xfrm>
              <a:off x="3359994" y="5788781"/>
              <a:ext cx="2801242" cy="104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Controla as conexões e transações com o Banco de Dados</a:t>
              </a:r>
            </a:p>
          </p:txBody>
        </p:sp>
        <p:sp>
          <p:nvSpPr>
            <p:cNvPr id="78" name="Retângulo 20">
              <a:extLst>
                <a:ext uri="{FF2B5EF4-FFF2-40B4-BE49-F238E27FC236}">
                  <a16:creationId xmlns:a16="http://schemas.microsoft.com/office/drawing/2014/main" id="{2C045BF5-9D6F-46BB-983F-D9EB399CE92B}"/>
                </a:ext>
              </a:extLst>
            </p:cNvPr>
            <p:cNvSpPr/>
            <p:nvPr/>
          </p:nvSpPr>
          <p:spPr>
            <a:xfrm>
              <a:off x="3288570" y="4677653"/>
              <a:ext cx="2807827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Conexão com Banco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JDBC]</a:t>
              </a:r>
            </a:p>
          </p:txBody>
        </p:sp>
      </p:grpSp>
      <p:sp>
        <p:nvSpPr>
          <p:cNvPr id="84" name="Retângulo 20">
            <a:extLst>
              <a:ext uri="{FF2B5EF4-FFF2-40B4-BE49-F238E27FC236}">
                <a16:creationId xmlns:a16="http://schemas.microsoft.com/office/drawing/2014/main" id="{62A841A9-5A6F-401B-B4F1-CF224E588740}"/>
              </a:ext>
            </a:extLst>
          </p:cNvPr>
          <p:cNvSpPr/>
          <p:nvPr/>
        </p:nvSpPr>
        <p:spPr>
          <a:xfrm>
            <a:off x="1810832" y="1488829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err="1">
                <a:solidFill>
                  <a:prstClr val="white"/>
                </a:solidFill>
              </a:rPr>
              <a:t>Database</a:t>
            </a:r>
            <a:endParaRPr lang="pt-BR" sz="2000" b="1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85" name="Retângulo 20">
            <a:extLst>
              <a:ext uri="{FF2B5EF4-FFF2-40B4-BE49-F238E27FC236}">
                <a16:creationId xmlns:a16="http://schemas.microsoft.com/office/drawing/2014/main" id="{39E95B0B-6C39-4DD9-9D2C-8C87316F7850}"/>
              </a:ext>
            </a:extLst>
          </p:cNvPr>
          <p:cNvSpPr/>
          <p:nvPr/>
        </p:nvSpPr>
        <p:spPr>
          <a:xfrm>
            <a:off x="1860988" y="2208909"/>
            <a:ext cx="2566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>
                <a:solidFill>
                  <a:prstClr val="white"/>
                </a:solidFill>
              </a:rPr>
              <a:t>Armazena os dados das máquinas e dos cadastros.</a:t>
            </a:r>
            <a:endParaRPr lang="pt-BR" sz="1200">
              <a:solidFill>
                <a:prstClr val="white"/>
              </a:solidFill>
            </a:endParaRPr>
          </a:p>
        </p:txBody>
      </p: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86C9B245-573D-49F4-8553-4E353016AF68}"/>
              </a:ext>
            </a:extLst>
          </p:cNvPr>
          <p:cNvCxnSpPr>
            <a:cxnSpLocks/>
          </p:cNvCxnSpPr>
          <p:nvPr/>
        </p:nvCxnSpPr>
        <p:spPr>
          <a:xfrm flipH="1">
            <a:off x="4309260" y="1907285"/>
            <a:ext cx="1152128" cy="1359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CF66E74B-768E-4FED-9435-3692AB4CC490}"/>
              </a:ext>
            </a:extLst>
          </p:cNvPr>
          <p:cNvCxnSpPr>
            <a:cxnSpLocks/>
            <a:endCxn id="70" idx="3"/>
          </p:cNvCxnSpPr>
          <p:nvPr/>
        </p:nvCxnSpPr>
        <p:spPr>
          <a:xfrm flipH="1" flipV="1">
            <a:off x="7453139" y="1680391"/>
            <a:ext cx="1578176" cy="499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79">
            <a:extLst>
              <a:ext uri="{FF2B5EF4-FFF2-40B4-BE49-F238E27FC236}">
                <a16:creationId xmlns:a16="http://schemas.microsoft.com/office/drawing/2014/main" id="{1B082F13-E525-4036-A05F-B7CD33293B53}"/>
              </a:ext>
            </a:extLst>
          </p:cNvPr>
          <p:cNvGrpSpPr/>
          <p:nvPr/>
        </p:nvGrpSpPr>
        <p:grpSpPr>
          <a:xfrm>
            <a:off x="8865176" y="931110"/>
            <a:ext cx="2105990" cy="1503326"/>
            <a:chOff x="3288442" y="4580990"/>
            <a:chExt cx="2807827" cy="2046522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86703517-29A3-483D-9C34-299869B8B8B4}"/>
                </a:ext>
              </a:extLst>
            </p:cNvPr>
            <p:cNvSpPr/>
            <p:nvPr/>
          </p:nvSpPr>
          <p:spPr>
            <a:xfrm>
              <a:off x="3301533" y="4580990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533541BE-19AB-4435-A0C6-BA509FBC54C6}"/>
                </a:ext>
              </a:extLst>
            </p:cNvPr>
            <p:cNvSpPr/>
            <p:nvPr/>
          </p:nvSpPr>
          <p:spPr>
            <a:xfrm>
              <a:off x="3343866" y="5621947"/>
              <a:ext cx="2625808" cy="1005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Criar o agendamento e o envia para a conexão JDBC</a:t>
              </a:r>
            </a:p>
          </p:txBody>
        </p:sp>
        <p:sp>
          <p:nvSpPr>
            <p:cNvPr id="97" name="Retângulo 20">
              <a:extLst>
                <a:ext uri="{FF2B5EF4-FFF2-40B4-BE49-F238E27FC236}">
                  <a16:creationId xmlns:a16="http://schemas.microsoft.com/office/drawing/2014/main" id="{B095E03E-916F-48A5-8C6B-EBDC5FAD430C}"/>
                </a:ext>
              </a:extLst>
            </p:cNvPr>
            <p:cNvSpPr/>
            <p:nvPr/>
          </p:nvSpPr>
          <p:spPr>
            <a:xfrm>
              <a:off x="3288442" y="4711163"/>
              <a:ext cx="2807827" cy="757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b="1" dirty="0" err="1">
                  <a:solidFill>
                    <a:prstClr val="white"/>
                  </a:solidFill>
                </a:rPr>
                <a:t>AgendamentoController</a:t>
              </a:r>
              <a:endParaRPr lang="pt-BR" sz="14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RestController</a:t>
              </a:r>
              <a:r>
                <a:rPr lang="pt-BR" sz="1400" dirty="0">
                  <a:solidFill>
                    <a:prstClr val="white"/>
                  </a:solidFill>
                </a:rPr>
                <a:t> ]</a:t>
              </a:r>
            </a:p>
          </p:txBody>
        </p:sp>
      </p:grp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FC1F13AC-3D87-47B2-B4CF-FE1D8B9BBE72}"/>
              </a:ext>
            </a:extLst>
          </p:cNvPr>
          <p:cNvSpPr/>
          <p:nvPr/>
        </p:nvSpPr>
        <p:spPr>
          <a:xfrm>
            <a:off x="4548701" y="1591142"/>
            <a:ext cx="941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Lê e Grava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AB71E3-2FF2-5478-168C-7F807E016F87}"/>
              </a:ext>
            </a:extLst>
          </p:cNvPr>
          <p:cNvSpPr txBox="1"/>
          <p:nvPr/>
        </p:nvSpPr>
        <p:spPr>
          <a:xfrm>
            <a:off x="7622836" y="1249501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Envia os dados </a:t>
            </a:r>
            <a:br>
              <a:rPr lang="pt-BR" sz="1100" dirty="0"/>
            </a:br>
            <a:r>
              <a:rPr lang="pt-BR" sz="1100" dirty="0"/>
              <a:t>do agendamento</a:t>
            </a:r>
          </a:p>
        </p:txBody>
      </p:sp>
      <p:grpSp>
        <p:nvGrpSpPr>
          <p:cNvPr id="5" name="Group 79">
            <a:extLst>
              <a:ext uri="{FF2B5EF4-FFF2-40B4-BE49-F238E27FC236}">
                <a16:creationId xmlns:a16="http://schemas.microsoft.com/office/drawing/2014/main" id="{47502109-07B4-B964-6563-BF2BAD1DAF5B}"/>
              </a:ext>
            </a:extLst>
          </p:cNvPr>
          <p:cNvGrpSpPr/>
          <p:nvPr/>
        </p:nvGrpSpPr>
        <p:grpSpPr>
          <a:xfrm>
            <a:off x="8410575" y="3463279"/>
            <a:ext cx="2465639" cy="2030704"/>
            <a:chOff x="3246108" y="4580990"/>
            <a:chExt cx="2807827" cy="201622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9B602B9-6618-FB74-E1E1-52A9F68960F3}"/>
                </a:ext>
              </a:extLst>
            </p:cNvPr>
            <p:cNvSpPr/>
            <p:nvPr/>
          </p:nvSpPr>
          <p:spPr>
            <a:xfrm>
              <a:off x="3301533" y="4580990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3887056-E1AB-E992-35D1-9041B47FF67B}"/>
                </a:ext>
              </a:extLst>
            </p:cNvPr>
            <p:cNvSpPr/>
            <p:nvPr/>
          </p:nvSpPr>
          <p:spPr>
            <a:xfrm>
              <a:off x="3343866" y="5621947"/>
              <a:ext cx="2625809" cy="305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 err="1">
                  <a:solidFill>
                    <a:prstClr val="white"/>
                  </a:solidFill>
                </a:rPr>
                <a:t>Vizualiza</a:t>
              </a:r>
              <a:r>
                <a:rPr lang="pt-BR" sz="1400" dirty="0">
                  <a:solidFill>
                    <a:prstClr val="white"/>
                  </a:solidFill>
                </a:rPr>
                <a:t> agendamentos</a:t>
              </a:r>
            </a:p>
          </p:txBody>
        </p:sp>
        <p:sp>
          <p:nvSpPr>
            <p:cNvPr id="8" name="Retângulo 20">
              <a:extLst>
                <a:ext uri="{FF2B5EF4-FFF2-40B4-BE49-F238E27FC236}">
                  <a16:creationId xmlns:a16="http://schemas.microsoft.com/office/drawing/2014/main" id="{C0741DB6-7661-C0EB-E0F5-E31367E9200E}"/>
                </a:ext>
              </a:extLst>
            </p:cNvPr>
            <p:cNvSpPr/>
            <p:nvPr/>
          </p:nvSpPr>
          <p:spPr>
            <a:xfrm>
              <a:off x="3246108" y="4805780"/>
              <a:ext cx="2807827" cy="733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b="1" dirty="0" err="1">
                  <a:solidFill>
                    <a:prstClr val="white"/>
                  </a:solidFill>
                </a:rPr>
                <a:t>maisVIdas</a:t>
              </a:r>
              <a:r>
                <a:rPr lang="pt-BR" sz="14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</a:t>
              </a:r>
              <a:r>
                <a:rPr lang="pt-BR" sz="1400" dirty="0" err="1">
                  <a:solidFill>
                    <a:prstClr val="white"/>
                  </a:solidFill>
                </a:rPr>
                <a:t>html</a:t>
              </a:r>
              <a:r>
                <a:rPr lang="pt-BR" sz="1400" dirty="0">
                  <a:solidFill>
                    <a:prstClr val="white"/>
                  </a:solidFill>
                </a:rPr>
                <a:t> + </a:t>
              </a:r>
              <a:r>
                <a:rPr lang="pt-BR" sz="1400" dirty="0" err="1">
                  <a:solidFill>
                    <a:prstClr val="white"/>
                  </a:solidFill>
                </a:rPr>
                <a:t>javascript</a:t>
              </a:r>
              <a:r>
                <a:rPr lang="pt-BR" sz="1400" dirty="0">
                  <a:solidFill>
                    <a:prstClr val="white"/>
                  </a:solidFill>
                </a:rPr>
                <a:t> ]</a:t>
              </a:r>
            </a:p>
          </p:txBody>
        </p:sp>
      </p:grpSp>
      <p:sp>
        <p:nvSpPr>
          <p:cNvPr id="9" name="Sinal de Multiplicação 8">
            <a:extLst>
              <a:ext uri="{FF2B5EF4-FFF2-40B4-BE49-F238E27FC236}">
                <a16:creationId xmlns:a16="http://schemas.microsoft.com/office/drawing/2014/main" id="{3684D781-F73F-1878-A350-8B36692C3625}"/>
              </a:ext>
            </a:extLst>
          </p:cNvPr>
          <p:cNvSpPr/>
          <p:nvPr/>
        </p:nvSpPr>
        <p:spPr>
          <a:xfrm rot="21376614" flipH="1" flipV="1">
            <a:off x="10502440" y="3472951"/>
            <a:ext cx="291883" cy="252780"/>
          </a:xfrm>
          <a:prstGeom prst="mathMultiply">
            <a:avLst/>
          </a:prstGeom>
          <a:solidFill>
            <a:srgbClr val="32B9CD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2" name="Seta: Curva para a Direita 11">
            <a:extLst>
              <a:ext uri="{FF2B5EF4-FFF2-40B4-BE49-F238E27FC236}">
                <a16:creationId xmlns:a16="http://schemas.microsoft.com/office/drawing/2014/main" id="{A6DB3EFC-6DFF-5037-5191-4AD394D21AF3}"/>
              </a:ext>
            </a:extLst>
          </p:cNvPr>
          <p:cNvSpPr/>
          <p:nvPr/>
        </p:nvSpPr>
        <p:spPr>
          <a:xfrm rot="10800000" flipH="1">
            <a:off x="10316592" y="3489917"/>
            <a:ext cx="177948" cy="194010"/>
          </a:xfrm>
          <a:prstGeom prst="curvedRightArrow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99FFCA0-0EC2-BC8B-BAFF-D659724D257C}"/>
              </a:ext>
            </a:extLst>
          </p:cNvPr>
          <p:cNvSpPr/>
          <p:nvPr/>
        </p:nvSpPr>
        <p:spPr>
          <a:xfrm>
            <a:off x="8496419" y="3536950"/>
            <a:ext cx="1736606" cy="15273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8DF5C6F-E99F-237B-79D1-5327678EF364}"/>
              </a:ext>
            </a:extLst>
          </p:cNvPr>
          <p:cNvCxnSpPr>
            <a:cxnSpLocks/>
          </p:cNvCxnSpPr>
          <p:nvPr/>
        </p:nvCxnSpPr>
        <p:spPr>
          <a:xfrm flipV="1">
            <a:off x="9766300" y="2440192"/>
            <a:ext cx="0" cy="109675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11" grpId="0"/>
    </p:bldLst>
  </p:timing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4" ma:contentTypeDescription="Crie um novo documento." ma:contentTypeScope="" ma:versionID="4837e8b0590f4bdf6c36e45dd83967a9">
  <xsd:schema xmlns:xsd="http://www.w3.org/2001/XMLSchema" xmlns:xs="http://www.w3.org/2001/XMLSchema" xmlns:p="http://schemas.microsoft.com/office/2006/metadata/properties" xmlns:ns2="8d73c667-0e32-466c-9097-a1f484c201cc" targetNamespace="http://schemas.microsoft.com/office/2006/metadata/properties" ma:root="true" ma:fieldsID="2b1d107c167b6255f3e6c6b90367b717" ns2:_="">
    <xsd:import namespace="8d73c667-0e32-466c-9097-a1f484c201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7A63D9-D020-4140-8B2F-EC8E663DD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6D5030-9AA2-4901-9903-314081232E77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8d73c667-0e32-466c-9097-a1f484c201cc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79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danilo pereira</cp:lastModifiedBy>
  <cp:revision>63</cp:revision>
  <dcterms:created xsi:type="dcterms:W3CDTF">2021-08-25T19:26:40Z</dcterms:created>
  <dcterms:modified xsi:type="dcterms:W3CDTF">2024-09-23T01:02:04Z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</Properties>
</file>