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89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1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835844"/>
            <a:ext cx="3667125" cy="546100"/>
          </a:xfrm>
        </p:spPr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6370" y="752328"/>
            <a:ext cx="3655470" cy="546100"/>
          </a:xfrm>
        </p:spPr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6102" y="724479"/>
            <a:ext cx="3682998" cy="518463"/>
          </a:xfrm>
        </p:spPr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80588" y="1200585"/>
            <a:ext cx="1404410" cy="106075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foco nas tarefas mais relevantes evitando o uso de celular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1849100" y="6451600"/>
            <a:ext cx="3429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1</a:t>
            </a: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94051" y="1983962"/>
            <a:ext cx="1512200" cy="123464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Procrastinação na hora de fazer uma tarefa em grupo 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Comparação de projetos 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445563" y="1982824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Feedbacks positivos 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445563" y="3117175"/>
            <a:ext cx="1842384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Fazer novos colegas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92295" y="1930701"/>
            <a:ext cx="2207038" cy="87064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Evitar saber dos projetos alheios para que não haja comparações, apenas tire dúvidas e compartilhe conhecimentos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9B19D8-A53F-D234-CC28-AF98249B00BF}"/>
              </a:ext>
            </a:extLst>
          </p:cNvPr>
          <p:cNvSpPr/>
          <p:nvPr/>
        </p:nvSpPr>
        <p:spPr>
          <a:xfrm>
            <a:off x="4223974" y="3027363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Ir 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mal nas provas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F1874F-B214-74F4-A971-23593D465203}"/>
              </a:ext>
            </a:extLst>
          </p:cNvPr>
          <p:cNvSpPr/>
          <p:nvPr/>
        </p:nvSpPr>
        <p:spPr>
          <a:xfrm>
            <a:off x="4223974" y="4127791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 mal na apresentação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60F08A-013F-ADD5-80A8-61041FB19688}"/>
              </a:ext>
            </a:extLst>
          </p:cNvPr>
          <p:cNvSpPr/>
          <p:nvPr/>
        </p:nvSpPr>
        <p:spPr>
          <a:xfrm>
            <a:off x="4209581" y="5221634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ão ser ouvido(a)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F4E7953-DC33-B0AE-3726-E4E8222A0A69}"/>
              </a:ext>
            </a:extLst>
          </p:cNvPr>
          <p:cNvSpPr/>
          <p:nvPr/>
        </p:nvSpPr>
        <p:spPr>
          <a:xfrm>
            <a:off x="8445563" y="4336960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nalizar o projeto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722204" y="4529834"/>
            <a:ext cx="1037543" cy="129579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ao grupo a situação e resolver em conjunto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19192" y="2944913"/>
            <a:ext cx="1915907" cy="1066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uma rotina de estudos, dedicando cada dia para uma matéria e priorizando as com mais dificuldade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474C92-2BE3-3933-D192-F4C79218DC6B}"/>
              </a:ext>
            </a:extLst>
          </p:cNvPr>
          <p:cNvSpPr/>
          <p:nvPr/>
        </p:nvSpPr>
        <p:spPr>
          <a:xfrm>
            <a:off x="0" y="1415015"/>
            <a:ext cx="1374357" cy="11356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Montar uma agenda antecipadamente do que devemos fazer na reunião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F4EB74-B150-E4FA-EFB7-B75C17A88880}"/>
              </a:ext>
            </a:extLst>
          </p:cNvPr>
          <p:cNvSpPr/>
          <p:nvPr/>
        </p:nvSpPr>
        <p:spPr>
          <a:xfrm>
            <a:off x="2641236" y="3235191"/>
            <a:ext cx="1153013" cy="121807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Realizar os trabalhos com maior prioridade de acordo com o prazo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239916-7513-8129-B85A-66AFB39B9E61}"/>
              </a:ext>
            </a:extLst>
          </p:cNvPr>
          <p:cNvSpPr/>
          <p:nvPr/>
        </p:nvSpPr>
        <p:spPr>
          <a:xfrm>
            <a:off x="182340" y="3348727"/>
            <a:ext cx="1378583" cy="108007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Dividir o trabalho colocando metas, com intervalos para descanso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1519601" y="3607532"/>
            <a:ext cx="1202603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rabalho acumulado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3D8FF-8360-6F24-12A9-3A4CF1E741EB}"/>
              </a:ext>
            </a:extLst>
          </p:cNvPr>
          <p:cNvSpPr/>
          <p:nvPr/>
        </p:nvSpPr>
        <p:spPr>
          <a:xfrm>
            <a:off x="1265071" y="478175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Inconsequência com falta de entrega 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0B88BF8-F1FD-AA20-E4B7-EAAE40C0857D}"/>
              </a:ext>
            </a:extLst>
          </p:cNvPr>
          <p:cNvSpPr/>
          <p:nvPr/>
        </p:nvSpPr>
        <p:spPr>
          <a:xfrm>
            <a:off x="214595" y="4669377"/>
            <a:ext cx="1115512" cy="100536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Realizar os trabalhos que maior prioridade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47785E-3A87-FD18-890D-87C0136E6D61}"/>
              </a:ext>
            </a:extLst>
          </p:cNvPr>
          <p:cNvSpPr/>
          <p:nvPr/>
        </p:nvSpPr>
        <p:spPr>
          <a:xfrm>
            <a:off x="2604460" y="5955969"/>
            <a:ext cx="1309287" cy="84565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melhores relações com o grupo, sair juntos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6B7E975-6DB8-A0E9-DCF5-DE9EFD38739D}"/>
              </a:ext>
            </a:extLst>
          </p:cNvPr>
          <p:cNvSpPr/>
          <p:nvPr/>
        </p:nvSpPr>
        <p:spPr>
          <a:xfrm>
            <a:off x="69568" y="5880709"/>
            <a:ext cx="1309288" cy="80810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Definir regras de ouro para reuniões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28DF221-B426-98CB-59F8-D0FE1511DD7B}"/>
              </a:ext>
            </a:extLst>
          </p:cNvPr>
          <p:cNvSpPr/>
          <p:nvPr/>
        </p:nvSpPr>
        <p:spPr>
          <a:xfrm>
            <a:off x="1288875" y="5926661"/>
            <a:ext cx="1405565" cy="70750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alta de comunicação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B15045B-8F39-B50B-70B4-A885C3A26904}"/>
              </a:ext>
            </a:extLst>
          </p:cNvPr>
          <p:cNvSpPr/>
          <p:nvPr/>
        </p:nvSpPr>
        <p:spPr>
          <a:xfrm>
            <a:off x="5619192" y="4138657"/>
            <a:ext cx="1791669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Praticar a fala de frente ao espelho e estudar sobre o que irá falar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91FE1EF-3FB5-7876-605F-B9C2E753C8CF}"/>
              </a:ext>
            </a:extLst>
          </p:cNvPr>
          <p:cNvSpPr/>
          <p:nvPr/>
        </p:nvSpPr>
        <p:spPr>
          <a:xfrm>
            <a:off x="5585653" y="5128919"/>
            <a:ext cx="2009637" cy="9773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Opinar sobre todos os tópicos nas reuniões, dar ideias e, caso não haja retorno, comunicar o socioemocional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F938DEA-0B7A-8FE1-9C56-7950F6E1F378}"/>
              </a:ext>
            </a:extLst>
          </p:cNvPr>
          <p:cNvSpPr/>
          <p:nvPr/>
        </p:nvSpPr>
        <p:spPr>
          <a:xfrm>
            <a:off x="10204443" y="1868622"/>
            <a:ext cx="1791669" cy="112747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Manter-se focado nas aulas, tirar notas boas, ser profundo nas atividades de socio e entregar um bom projeto de PI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D9A2418-8998-547C-62C0-C2D6CC81BDA3}"/>
              </a:ext>
            </a:extLst>
          </p:cNvPr>
          <p:cNvSpPr/>
          <p:nvPr/>
        </p:nvSpPr>
        <p:spPr>
          <a:xfrm>
            <a:off x="10228881" y="3119361"/>
            <a:ext cx="1791669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Sair da bolha, interagir também com quem senta longe e não é do seu grupo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73BEDF-001D-3A93-8D1F-7805F54F14CD}"/>
              </a:ext>
            </a:extLst>
          </p:cNvPr>
          <p:cNvSpPr/>
          <p:nvPr/>
        </p:nvSpPr>
        <p:spPr>
          <a:xfrm>
            <a:off x="10185736" y="4112857"/>
            <a:ext cx="1791669" cy="133778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Organizar-se através de </a:t>
            </a:r>
            <a:r>
              <a:rPr lang="pt-BR" sz="12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planners</a:t>
            </a:r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montar rotinas e calendários, para que tudo que precisa ser entregue seja feito e entregue dentro do prazo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4" ma:contentTypeDescription="Crie um novo documento." ma:contentTypeScope="" ma:versionID="8372aab8de76f6f1b4337394fd6bb5e6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7ec8a02bd5552c1d9f226474e338693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4617FB-3238-4501-9671-FB6E663D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259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Barlow</vt:lpstr>
      <vt:lpstr>Calibri</vt:lpstr>
      <vt:lpstr>MV Boli</vt:lpstr>
      <vt:lpstr>Simplon Mono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Vitor Macauba</cp:lastModifiedBy>
  <cp:revision>63</cp:revision>
  <dcterms:created xsi:type="dcterms:W3CDTF">2021-08-25T19:26:40Z</dcterms:created>
  <dcterms:modified xsi:type="dcterms:W3CDTF">2023-02-14T22:42:01Z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