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E4D"/>
    <a:srgbClr val="FB3F04"/>
    <a:srgbClr val="4E2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0737E-7A44-40D1-8A9D-568484090D44}" v="484" dt="2023-03-03T15:39:50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2CDE-9CC2-270E-6F3B-132E7728E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A713C-C292-BC0B-31E8-A8C8E0D1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78E62-5009-8A7D-CB8E-2F74CE4E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FF0F3-6BF6-7AE2-BF10-20E3CB9B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0D5C9-7DD3-E139-94DF-E2C4345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528D-6ACB-9CC4-564D-52D88A10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5687D1-64DE-0167-D78B-4777541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37F20-2510-7879-5932-1BE6B93B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E80AA-4AC0-6AB8-3E3C-F3388C9D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5BBAB-368C-E477-44E4-7227AF97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02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D21C0B-2CD8-FA1D-656A-C8BC9320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B86FC-2C48-A2EC-9A39-B8B5B23E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032AA-46C9-8235-6BBB-02DE4BFA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1301D-00DA-32C2-87D4-A0A323DE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28FF2-42E3-43E7-7D20-7450A87F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2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F099-7C6F-3D43-EC9E-05BBF92B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688C-FE38-9169-2E66-00DC4E7D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D9EDA-42A4-78D8-0E23-8C8E6914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2A0D2-A4E6-52F4-E929-6DF88C99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B720E-2A40-6D3C-FDFD-27A18754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9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7A59-3874-FCE3-839E-969F709C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5D3E5-3A2D-1EE0-B2CF-52250BEA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C8247-A564-8160-AD6C-8AD33157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AF846-5F88-C852-940D-FC484C90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9DA00-7D13-4CAE-B516-93DF2984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18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619C-29E0-DA37-5293-058B61E1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7C26A-F1EE-2FF6-5890-2B1A50110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ACDFB-D113-7C8B-92D7-F1DAF8C2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570549-5C53-AA10-7B56-4957C3E8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485A6F-D8F0-8B1A-FD8F-C94E451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190E2-E473-0749-76BC-B0308DC4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80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32C3-1C09-F6CE-675E-AA26203A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72ACD-0199-8D07-D909-D05374AA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48E91-47E5-075A-289B-8432D0F3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539221-9EC6-9BE6-09AF-9FC3819E4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2D6607-1041-3D01-298A-54768673B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77A1DB-76C0-41D1-FBB4-742D1D40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DFD1C9-CD8F-E4C3-B3D4-7A7E63A8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C86CF1-6917-E5B8-7D3F-0B7E9A87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BAD7B-2F77-E084-5E17-C4E45DA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E82046-448F-EE4C-4B19-3BA21B99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0E381A-0DD1-7FA0-F049-376710FB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3EAE48-6158-93F8-CAB7-2365A81F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1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75DDFE-B412-0179-9907-72AF92DF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4FB03E-09FC-94D0-63AC-AEE27258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EA5446-A6FA-D507-9381-036C7C8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70659-B618-8BC2-708C-05E6E773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FDA7A-B6FF-18B3-6779-271C78B4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236BA-D9E0-1A8D-4EBB-3B4A5BF2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B3836C-84A2-6C03-9538-005A61C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F3041E-52C9-A715-B3E3-B94496B0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C41363-00E4-18E5-80CE-DCD56ABB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E4513-7985-E277-E677-2E5B8573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01587C-5155-F0A6-59DE-B5E9ED99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832F24-A0BE-A125-C80C-FE7B9BDD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915127-2CFF-65BD-8A01-DFBBDA0F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B877D-76A8-0534-19AB-BCDBBB47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05C2AD-51D6-1365-68FC-B91DC50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8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096"/>
            </a:gs>
            <a:gs pos="100000">
              <a:srgbClr val="FAAE4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DBD479-D8D3-95DB-670C-5D760A05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DBC3A-6489-6504-EB4D-AF6FEB9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BC72A3-03DB-B781-322B-846351AA5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C9B4-4507-434D-9A57-02B786516E23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9AF23-D5D3-A19B-808C-BB0A3564D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2F450-312D-D6A9-D3B4-01A29690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523B8E5-3D7A-B176-A8C2-FE90CCBE15DF}"/>
              </a:ext>
            </a:extLst>
          </p:cNvPr>
          <p:cNvSpPr/>
          <p:nvPr/>
        </p:nvSpPr>
        <p:spPr>
          <a:xfrm>
            <a:off x="864772" y="555380"/>
            <a:ext cx="5280074" cy="3319973"/>
          </a:xfrm>
          <a:prstGeom prst="rect">
            <a:avLst/>
          </a:prstGeom>
          <a:ln>
            <a:solidFill>
              <a:srgbClr val="4E209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62DA90E-09AC-9D58-4FEE-769BC602B249}"/>
              </a:ext>
            </a:extLst>
          </p:cNvPr>
          <p:cNvSpPr/>
          <p:nvPr/>
        </p:nvSpPr>
        <p:spPr>
          <a:xfrm>
            <a:off x="6144846" y="560540"/>
            <a:ext cx="5280074" cy="3319975"/>
          </a:xfrm>
          <a:prstGeom prst="rect">
            <a:avLst/>
          </a:prstGeom>
          <a:solidFill>
            <a:schemeClr val="bg1"/>
          </a:solidFill>
          <a:ln>
            <a:solidFill>
              <a:srgbClr val="4E209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5C13CE-F9E5-CC20-61F5-63BB41BA6C7B}"/>
              </a:ext>
            </a:extLst>
          </p:cNvPr>
          <p:cNvSpPr/>
          <p:nvPr/>
        </p:nvSpPr>
        <p:spPr>
          <a:xfrm>
            <a:off x="864772" y="3873305"/>
            <a:ext cx="10569917" cy="248440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61C57E-E85A-C647-9E73-8CC402369F90}"/>
              </a:ext>
            </a:extLst>
          </p:cNvPr>
          <p:cNvSpPr txBox="1"/>
          <p:nvPr/>
        </p:nvSpPr>
        <p:spPr>
          <a:xfrm>
            <a:off x="3144271" y="1353837"/>
            <a:ext cx="279275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Consolas"/>
                <a:cs typeface="Calibri"/>
              </a:rPr>
              <a:t>Mariana Pérez</a:t>
            </a:r>
          </a:p>
          <a:p>
            <a:endParaRPr lang="pt-BR" b="1" dirty="0">
              <a:latin typeface="Consolas"/>
              <a:cs typeface="Calibri"/>
            </a:endParaRPr>
          </a:p>
          <a:p>
            <a:r>
              <a:rPr lang="pt-BR" b="1" dirty="0">
                <a:latin typeface="Consolas"/>
                <a:cs typeface="Calibri"/>
              </a:rPr>
              <a:t>“Eu preciso de um filhote para acompanhar </a:t>
            </a:r>
            <a:r>
              <a:rPr lang="pt-BR" b="1">
                <a:latin typeface="Consolas"/>
                <a:cs typeface="Calibri"/>
              </a:rPr>
              <a:t>meu filho."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2B8EBE-EA2B-4D69-DE7E-64E10E647BE2}"/>
              </a:ext>
            </a:extLst>
          </p:cNvPr>
          <p:cNvSpPr txBox="1"/>
          <p:nvPr/>
        </p:nvSpPr>
        <p:spPr>
          <a:xfrm>
            <a:off x="6396928" y="1295223"/>
            <a:ext cx="493221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Amorosa.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Gosto de uma companhia.</a:t>
            </a:r>
            <a:endParaRPr lang="pt-PT" b="1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Intuitiva.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Gosto de </a:t>
            </a:r>
            <a:r>
              <a:rPr lang="pt-PT" b="1" err="1">
                <a:latin typeface="Consolas"/>
                <a:cs typeface="Calibri"/>
              </a:rPr>
              <a:t>pets</a:t>
            </a:r>
            <a:r>
              <a:rPr lang="pt-PT" b="1">
                <a:latin typeface="Consolas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Sou ocupada.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Medo de perder meus </a:t>
            </a:r>
            <a:r>
              <a:rPr lang="pt-PT" b="1" err="1">
                <a:latin typeface="Consolas"/>
                <a:cs typeface="Calibri"/>
              </a:rPr>
              <a:t>pets</a:t>
            </a:r>
            <a:r>
              <a:rPr lang="pt-PT" b="1">
                <a:latin typeface="Consolas"/>
                <a:cs typeface="Calibri"/>
              </a:rPr>
              <a:t>.</a:t>
            </a:r>
          </a:p>
          <a:p>
            <a:endParaRPr lang="pt-PT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PT" b="1">
              <a:cs typeface="Calibri"/>
            </a:endParaRPr>
          </a:p>
          <a:p>
            <a:endParaRPr lang="pt-BR" b="1"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CDAEBF-6581-85DC-30D6-4DBA0C504C88}"/>
              </a:ext>
            </a:extLst>
          </p:cNvPr>
          <p:cNvSpPr txBox="1"/>
          <p:nvPr/>
        </p:nvSpPr>
        <p:spPr>
          <a:xfrm>
            <a:off x="986018" y="3881556"/>
            <a:ext cx="1007083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Eu me sinto sozinha as vezes.</a:t>
            </a:r>
          </a:p>
          <a:p>
            <a:pPr marL="285750" indent="-285750">
              <a:buFont typeface="Arial"/>
              <a:buChar char="•"/>
            </a:pPr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Tenho problemas de estresse e preciso me exercitar mais.</a:t>
            </a:r>
          </a:p>
          <a:p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Meu filho precisa de uma companhia.</a:t>
            </a:r>
          </a:p>
          <a:p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Necessito confiar mais nos vendedores.</a:t>
            </a:r>
            <a:endParaRPr lang="pt-BR" b="1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b="1">
              <a:cs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513A56-5C1D-FB23-5C78-17A5CAB856B2}"/>
              </a:ext>
            </a:extLst>
          </p:cNvPr>
          <p:cNvSpPr txBox="1"/>
          <p:nvPr/>
        </p:nvSpPr>
        <p:spPr>
          <a:xfrm>
            <a:off x="3979834" y="81849"/>
            <a:ext cx="87678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bg1"/>
                </a:solidFill>
                <a:latin typeface="Consolas"/>
                <a:cs typeface="Calibri"/>
              </a:rPr>
              <a:t>Comprador de filhotes</a:t>
            </a:r>
            <a:endParaRPr lang="pt-PT" sz="2400" b="1">
              <a:solidFill>
                <a:schemeClr val="bg1"/>
              </a:solidFill>
              <a:latin typeface="Consolas" panose="020B0609020204030204" pitchFamily="49" charset="0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26D2E-3C36-2D24-8A42-8A334BFE5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3839" r="17372"/>
          <a:stretch/>
        </p:blipFill>
        <p:spPr bwMode="auto">
          <a:xfrm>
            <a:off x="1117449" y="1000862"/>
            <a:ext cx="1783914" cy="24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E59CF67-91B3-269F-1EF5-EB0A2CADC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893" y="5834321"/>
            <a:ext cx="1985915" cy="10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1BB488-B0AC-9916-5E9B-12972F14B72C}"/>
              </a:ext>
            </a:extLst>
          </p:cNvPr>
          <p:cNvSpPr txBox="1"/>
          <p:nvPr/>
        </p:nvSpPr>
        <p:spPr>
          <a:xfrm>
            <a:off x="4066443" y="95249"/>
            <a:ext cx="45793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bg1"/>
                </a:solidFill>
                <a:latin typeface="Consolas"/>
                <a:cs typeface="Calibri"/>
              </a:rPr>
              <a:t>Vendedor de filhotes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8951C5-E44F-5FD4-378A-5F9DEF9DF866}"/>
              </a:ext>
            </a:extLst>
          </p:cNvPr>
          <p:cNvSpPr/>
          <p:nvPr/>
        </p:nvSpPr>
        <p:spPr>
          <a:xfrm>
            <a:off x="864772" y="555123"/>
            <a:ext cx="5280074" cy="3319973"/>
          </a:xfrm>
          <a:prstGeom prst="rect">
            <a:avLst/>
          </a:prstGeom>
          <a:ln>
            <a:solidFill>
              <a:srgbClr val="4E209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23EDA5-668C-F141-A28D-B584CFD800A4}"/>
              </a:ext>
            </a:extLst>
          </p:cNvPr>
          <p:cNvSpPr/>
          <p:nvPr/>
        </p:nvSpPr>
        <p:spPr>
          <a:xfrm>
            <a:off x="6144846" y="560540"/>
            <a:ext cx="5280074" cy="3319975"/>
          </a:xfrm>
          <a:prstGeom prst="rect">
            <a:avLst/>
          </a:prstGeom>
          <a:ln>
            <a:solidFill>
              <a:srgbClr val="4E209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B89D33D-F14F-B523-AD42-26D1F7DB84AB}"/>
              </a:ext>
            </a:extLst>
          </p:cNvPr>
          <p:cNvSpPr/>
          <p:nvPr/>
        </p:nvSpPr>
        <p:spPr>
          <a:xfrm>
            <a:off x="864772" y="3873305"/>
            <a:ext cx="10569917" cy="24844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D2536F-ABD2-15E9-2BD0-70FA202C676E}"/>
              </a:ext>
            </a:extLst>
          </p:cNvPr>
          <p:cNvSpPr txBox="1"/>
          <p:nvPr/>
        </p:nvSpPr>
        <p:spPr>
          <a:xfrm>
            <a:off x="3144271" y="1129145"/>
            <a:ext cx="279275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Consolas"/>
                <a:cs typeface="Calibri"/>
              </a:rPr>
              <a:t>Anderson Mattos</a:t>
            </a:r>
          </a:p>
          <a:p>
            <a:endParaRPr lang="pt-BR" b="1" dirty="0">
              <a:latin typeface="Consolas"/>
              <a:cs typeface="Calibri"/>
            </a:endParaRPr>
          </a:p>
          <a:p>
            <a:r>
              <a:rPr lang="pt-BR" b="1" dirty="0">
                <a:latin typeface="Consolas"/>
                <a:cs typeface="Calibri"/>
              </a:rPr>
              <a:t>"Muita gente se importa mais com o dinheiro do que com a saúde e a procedência do filhote."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C39C22-47A8-40B3-A328-88589B426BA2}"/>
              </a:ext>
            </a:extLst>
          </p:cNvPr>
          <p:cNvSpPr txBox="1"/>
          <p:nvPr/>
        </p:nvSpPr>
        <p:spPr>
          <a:xfrm>
            <a:off x="6396928" y="1295223"/>
            <a:ext cx="493221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Gosto de viajar.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Amo pets.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Criativo.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Adoro conhecer culturas novas.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Adoro aprender.</a:t>
            </a:r>
          </a:p>
          <a:p>
            <a:pPr marL="285750" indent="-285750">
              <a:buFont typeface="Arial"/>
              <a:buChar char="•"/>
            </a:pPr>
            <a:endParaRPr lang="pt-PT" b="1" dirty="0">
              <a:latin typeface="Consolas"/>
              <a:cs typeface="Calibri"/>
            </a:endParaRPr>
          </a:p>
          <a:p>
            <a:endParaRPr lang="pt-PT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PT" b="1" dirty="0">
              <a:latin typeface="Calibri" panose="020F0502020204030204"/>
              <a:cs typeface="Calibri"/>
            </a:endParaRPr>
          </a:p>
          <a:p>
            <a:endParaRPr lang="pt-BR" b="1" dirty="0">
              <a:latin typeface="Calibri" panose="020F0502020204030204"/>
              <a:cs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6C8C30-1AAB-4451-4B45-A4413DC171B8}"/>
              </a:ext>
            </a:extLst>
          </p:cNvPr>
          <p:cNvSpPr txBox="1"/>
          <p:nvPr/>
        </p:nvSpPr>
        <p:spPr>
          <a:xfrm>
            <a:off x="986018" y="3881556"/>
            <a:ext cx="1007083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Achar um comprador sem gastar muito com marketing é um desafio.</a:t>
            </a:r>
          </a:p>
          <a:p>
            <a:pPr marL="285750" indent="-285750">
              <a:buFont typeface="Arial"/>
              <a:buChar char="•"/>
            </a:pPr>
            <a:endParaRPr lang="pt-BR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Não consigo fazer o cliente aguardar os filhotes nascerem.</a:t>
            </a:r>
          </a:p>
          <a:p>
            <a:endParaRPr lang="pt-BR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Para criar cachorros, é necessário muito acompanhamento, isso me dificulta um pouco.</a:t>
            </a:r>
            <a:endParaRPr lang="pt-BR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b="1" dirty="0">
              <a:cs typeface="Calibri"/>
            </a:endParaRPr>
          </a:p>
        </p:txBody>
      </p:sp>
      <p:pic>
        <p:nvPicPr>
          <p:cNvPr id="22" name="Picture 2" descr="Uma imagem com pessoa, mulher, interior&#10;&#10;Descrição gerada automaticamente">
            <a:extLst>
              <a:ext uri="{FF2B5EF4-FFF2-40B4-BE49-F238E27FC236}">
                <a16:creationId xmlns:a16="http://schemas.microsoft.com/office/drawing/2014/main" id="{4E80BC94-9ADA-499C-F226-86142953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3839" r="17372"/>
          <a:stretch/>
        </p:blipFill>
        <p:spPr bwMode="auto">
          <a:xfrm>
            <a:off x="1117449" y="1000862"/>
            <a:ext cx="1783914" cy="24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B16BC1-D85B-5D92-C522-108CDA944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3" r="35563"/>
          <a:stretch/>
        </p:blipFill>
        <p:spPr bwMode="auto">
          <a:xfrm>
            <a:off x="1116462" y="1004249"/>
            <a:ext cx="1783494" cy="2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F83D864-A986-8D5D-50CC-3A6A1DDBA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893" y="5909272"/>
            <a:ext cx="1985915" cy="10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6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1BB488-B0AC-9916-5E9B-12972F14B72C}"/>
              </a:ext>
            </a:extLst>
          </p:cNvPr>
          <p:cNvSpPr txBox="1"/>
          <p:nvPr/>
        </p:nvSpPr>
        <p:spPr>
          <a:xfrm>
            <a:off x="4107265" y="129510"/>
            <a:ext cx="45793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Consolas"/>
                <a:cs typeface="Calibri"/>
              </a:rPr>
              <a:t>Vendedor de filhotes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8951C5-E44F-5FD4-378A-5F9DEF9DF866}"/>
              </a:ext>
            </a:extLst>
          </p:cNvPr>
          <p:cNvSpPr/>
          <p:nvPr/>
        </p:nvSpPr>
        <p:spPr>
          <a:xfrm>
            <a:off x="864772" y="800351"/>
            <a:ext cx="5143955" cy="3077080"/>
          </a:xfrm>
          <a:prstGeom prst="rect">
            <a:avLst/>
          </a:prstGeom>
          <a:ln w="28575">
            <a:solidFill>
              <a:srgbClr val="FB3F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23EDA5-668C-F141-A28D-B584CFD800A4}"/>
              </a:ext>
            </a:extLst>
          </p:cNvPr>
          <p:cNvSpPr/>
          <p:nvPr/>
        </p:nvSpPr>
        <p:spPr>
          <a:xfrm>
            <a:off x="6008727" y="792097"/>
            <a:ext cx="5143955" cy="3077082"/>
          </a:xfrm>
          <a:prstGeom prst="rect">
            <a:avLst/>
          </a:prstGeom>
          <a:ln w="28575">
            <a:solidFill>
              <a:srgbClr val="FB3F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B89D33D-F14F-B523-AD42-26D1F7DB84AB}"/>
              </a:ext>
            </a:extLst>
          </p:cNvPr>
          <p:cNvSpPr/>
          <p:nvPr/>
        </p:nvSpPr>
        <p:spPr>
          <a:xfrm>
            <a:off x="864773" y="3873305"/>
            <a:ext cx="10287909" cy="2302643"/>
          </a:xfrm>
          <a:prstGeom prst="rect">
            <a:avLst/>
          </a:prstGeom>
          <a:ln w="28575">
            <a:solidFill>
              <a:srgbClr val="FB3F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D2536F-ABD2-15E9-2BD0-70FA202C676E}"/>
              </a:ext>
            </a:extLst>
          </p:cNvPr>
          <p:cNvSpPr txBox="1"/>
          <p:nvPr/>
        </p:nvSpPr>
        <p:spPr>
          <a:xfrm>
            <a:off x="3144272" y="1129145"/>
            <a:ext cx="272076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latin typeface="Consolas"/>
                <a:cs typeface="Calibri"/>
              </a:rPr>
              <a:t>Anderson Mattos</a:t>
            </a:r>
          </a:p>
          <a:p>
            <a:endParaRPr lang="pt-BR" b="1" dirty="0">
              <a:latin typeface="Consolas"/>
              <a:cs typeface="Calibri"/>
            </a:endParaRPr>
          </a:p>
          <a:p>
            <a:r>
              <a:rPr lang="pt-BR" b="1" dirty="0">
                <a:latin typeface="Consolas"/>
                <a:cs typeface="Calibri"/>
              </a:rPr>
              <a:t>"Muita gente se importa mais com o dinheiro do que com a saúde e a procedência do filhote."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C39C22-47A8-40B3-A328-88589B426BA2}"/>
              </a:ext>
            </a:extLst>
          </p:cNvPr>
          <p:cNvSpPr txBox="1"/>
          <p:nvPr/>
        </p:nvSpPr>
        <p:spPr>
          <a:xfrm>
            <a:off x="6396928" y="1295224"/>
            <a:ext cx="480506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Gosto de viajar.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Amo pets.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Criativo.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Adoro conhecer culturas novas.</a:t>
            </a:r>
          </a:p>
          <a:p>
            <a:pPr marL="285750" indent="-285750">
              <a:buFont typeface="Arial"/>
              <a:buChar char="•"/>
            </a:pPr>
            <a:r>
              <a:rPr lang="pt-PT" b="1" dirty="0">
                <a:latin typeface="Consolas"/>
                <a:cs typeface="Calibri"/>
              </a:rPr>
              <a:t>Adoro aprender.</a:t>
            </a:r>
          </a:p>
          <a:p>
            <a:pPr marL="285750" indent="-285750">
              <a:buFont typeface="Arial"/>
              <a:buChar char="•"/>
            </a:pPr>
            <a:endParaRPr lang="pt-PT" b="1" dirty="0">
              <a:latin typeface="Consolas"/>
              <a:cs typeface="Calibri"/>
            </a:endParaRPr>
          </a:p>
          <a:p>
            <a:endParaRPr lang="pt-PT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PT" b="1" dirty="0">
              <a:latin typeface="Calibri" panose="020F0502020204030204"/>
              <a:cs typeface="Calibri"/>
            </a:endParaRPr>
          </a:p>
          <a:p>
            <a:endParaRPr lang="pt-BR" b="1" dirty="0">
              <a:latin typeface="Calibri" panose="020F0502020204030204"/>
              <a:cs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6C8C30-1AAB-4451-4B45-A4413DC171B8}"/>
              </a:ext>
            </a:extLst>
          </p:cNvPr>
          <p:cNvSpPr txBox="1"/>
          <p:nvPr/>
        </p:nvSpPr>
        <p:spPr>
          <a:xfrm>
            <a:off x="986019" y="3881557"/>
            <a:ext cx="981120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Achar um comprador sem gastar muito com marketing é um desafio.</a:t>
            </a:r>
          </a:p>
          <a:p>
            <a:pPr marL="285750" indent="-285750">
              <a:buFont typeface="Arial"/>
              <a:buChar char="•"/>
            </a:pPr>
            <a:endParaRPr lang="pt-BR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Ajudar as pessoas a conseguir ter seus filhotes é algo que sempre quis fazer.</a:t>
            </a:r>
          </a:p>
          <a:p>
            <a:endParaRPr lang="pt-BR" b="1" dirty="0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latin typeface="Consolas"/>
                <a:cs typeface="Calibri"/>
              </a:rPr>
              <a:t>Para criar cachorros, é necessário muito acompanhamento, isso me dificulta um pouco.</a:t>
            </a:r>
            <a:endParaRPr lang="pt-BR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b="1" dirty="0">
              <a:cs typeface="Calibri"/>
            </a:endParaRPr>
          </a:p>
        </p:txBody>
      </p:sp>
      <p:pic>
        <p:nvPicPr>
          <p:cNvPr id="22" name="Picture 2" descr="Uma imagem com pessoa, mulher, interior&#10;&#10;Descrição gerada automaticamente">
            <a:extLst>
              <a:ext uri="{FF2B5EF4-FFF2-40B4-BE49-F238E27FC236}">
                <a16:creationId xmlns:a16="http://schemas.microsoft.com/office/drawing/2014/main" id="{4E80BC94-9ADA-499C-F226-86142953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3839" r="17372"/>
          <a:stretch/>
        </p:blipFill>
        <p:spPr bwMode="auto">
          <a:xfrm>
            <a:off x="1117449" y="1000862"/>
            <a:ext cx="1737925" cy="235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B16BC1-D85B-5D92-C522-108CDA944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3" r="35563"/>
          <a:stretch/>
        </p:blipFill>
        <p:spPr bwMode="auto">
          <a:xfrm>
            <a:off x="1116462" y="1004250"/>
            <a:ext cx="1737516" cy="23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42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231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BARBOZA PEREIRA .</dc:creator>
  <cp:lastModifiedBy>julia barboza</cp:lastModifiedBy>
  <cp:revision>2</cp:revision>
  <dcterms:created xsi:type="dcterms:W3CDTF">2023-02-28T20:09:32Z</dcterms:created>
  <dcterms:modified xsi:type="dcterms:W3CDTF">2023-03-12T21:47:01Z</dcterms:modified>
</cp:coreProperties>
</file>