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F08"/>
    <a:srgbClr val="FC683A"/>
    <a:srgbClr val="48639C"/>
    <a:srgbClr val="FAAE4D"/>
    <a:srgbClr val="FDD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C4892-C060-4804-A78B-BBB05780CABF}" v="28" dt="2023-03-03T14:25:0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barboza" userId="1e17e4f12c7a3f3b" providerId="LiveId" clId="{D72C4892-C060-4804-A78B-BBB05780CABF}"/>
    <pc:docChg chg="undo custSel modSld">
      <pc:chgData name="julia barboza" userId="1e17e4f12c7a3f3b" providerId="LiveId" clId="{D72C4892-C060-4804-A78B-BBB05780CABF}" dt="2023-03-03T14:29:40.657" v="784" actId="1076"/>
      <pc:docMkLst>
        <pc:docMk/>
      </pc:docMkLst>
      <pc:sldChg chg="addSp delSp modSp mod">
        <pc:chgData name="julia barboza" userId="1e17e4f12c7a3f3b" providerId="LiveId" clId="{D72C4892-C060-4804-A78B-BBB05780CABF}" dt="2023-03-03T14:29:40.657" v="784" actId="1076"/>
        <pc:sldMkLst>
          <pc:docMk/>
          <pc:sldMk cId="2444463818" sldId="256"/>
        </pc:sldMkLst>
        <pc:spChg chg="add del mod">
          <ac:chgData name="julia barboza" userId="1e17e4f12c7a3f3b" providerId="LiveId" clId="{D72C4892-C060-4804-A78B-BBB05780CABF}" dt="2023-03-03T13:30:05.476" v="4" actId="478"/>
          <ac:spMkLst>
            <pc:docMk/>
            <pc:sldMk cId="2444463818" sldId="256"/>
            <ac:spMk id="2" creationId="{541E52EE-C2E8-CC2B-3D47-1B7427CB513B}"/>
          </ac:spMkLst>
        </pc:spChg>
        <pc:spChg chg="add mod">
          <ac:chgData name="julia barboza" userId="1e17e4f12c7a3f3b" providerId="LiveId" clId="{D72C4892-C060-4804-A78B-BBB05780CABF}" dt="2023-03-03T14:09:53.108" v="541" actId="1076"/>
          <ac:spMkLst>
            <pc:docMk/>
            <pc:sldMk cId="2444463818" sldId="256"/>
            <ac:spMk id="3" creationId="{5C4481AB-D156-335E-FE28-1FE703AC3988}"/>
          </ac:spMkLst>
        </pc:spChg>
        <pc:spChg chg="add mod">
          <ac:chgData name="julia barboza" userId="1e17e4f12c7a3f3b" providerId="LiveId" clId="{D72C4892-C060-4804-A78B-BBB05780CABF}" dt="2023-03-03T14:09:57.703" v="542" actId="1076"/>
          <ac:spMkLst>
            <pc:docMk/>
            <pc:sldMk cId="2444463818" sldId="256"/>
            <ac:spMk id="4" creationId="{CD9755E6-19DE-E007-FFDB-32323F38329D}"/>
          </ac:spMkLst>
        </pc:spChg>
        <pc:spChg chg="add del mod">
          <ac:chgData name="julia barboza" userId="1e17e4f12c7a3f3b" providerId="LiveId" clId="{D72C4892-C060-4804-A78B-BBB05780CABF}" dt="2023-03-03T13:34:59.816" v="216"/>
          <ac:spMkLst>
            <pc:docMk/>
            <pc:sldMk cId="2444463818" sldId="256"/>
            <ac:spMk id="5" creationId="{809A960B-5776-56B7-F3C9-1B8B8F1C21AF}"/>
          </ac:spMkLst>
        </pc:spChg>
        <pc:spChg chg="mod">
          <ac:chgData name="julia barboza" userId="1e17e4f12c7a3f3b" providerId="LiveId" clId="{D72C4892-C060-4804-A78B-BBB05780CABF}" dt="2023-03-03T14:08:32.193" v="530" actId="1076"/>
          <ac:spMkLst>
            <pc:docMk/>
            <pc:sldMk cId="2444463818" sldId="256"/>
            <ac:spMk id="6" creationId="{FF44AF6F-9B48-AA53-9F61-A26D117581EB}"/>
          </ac:spMkLst>
        </pc:spChg>
        <pc:spChg chg="mod">
          <ac:chgData name="julia barboza" userId="1e17e4f12c7a3f3b" providerId="LiveId" clId="{D72C4892-C060-4804-A78B-BBB05780CABF}" dt="2023-03-03T14:11:04.964" v="560" actId="14100"/>
          <ac:spMkLst>
            <pc:docMk/>
            <pc:sldMk cId="2444463818" sldId="256"/>
            <ac:spMk id="7" creationId="{89BF32EB-191B-4D97-13C0-AE07B0F53EE9}"/>
          </ac:spMkLst>
        </pc:spChg>
        <pc:spChg chg="mod">
          <ac:chgData name="julia barboza" userId="1e17e4f12c7a3f3b" providerId="LiveId" clId="{D72C4892-C060-4804-A78B-BBB05780CABF}" dt="2023-03-03T13:41:06.374" v="275" actId="207"/>
          <ac:spMkLst>
            <pc:docMk/>
            <pc:sldMk cId="2444463818" sldId="256"/>
            <ac:spMk id="8" creationId="{5C395D0B-02FB-2B1A-3DB4-0ABD6AB7F932}"/>
          </ac:spMkLst>
        </pc:spChg>
        <pc:spChg chg="add del mod">
          <ac:chgData name="julia barboza" userId="1e17e4f12c7a3f3b" providerId="LiveId" clId="{D72C4892-C060-4804-A78B-BBB05780CABF}" dt="2023-03-03T13:35:23.031" v="224"/>
          <ac:spMkLst>
            <pc:docMk/>
            <pc:sldMk cId="2444463818" sldId="256"/>
            <ac:spMk id="9" creationId="{45BB85F4-1F62-A152-DD37-021FC701F4E4}"/>
          </ac:spMkLst>
        </pc:spChg>
        <pc:spChg chg="add mod">
          <ac:chgData name="julia barboza" userId="1e17e4f12c7a3f3b" providerId="LiveId" clId="{D72C4892-C060-4804-A78B-BBB05780CABF}" dt="2023-03-03T14:10:12.526" v="546" actId="1076"/>
          <ac:spMkLst>
            <pc:docMk/>
            <pc:sldMk cId="2444463818" sldId="256"/>
            <ac:spMk id="11" creationId="{2511C101-D071-D848-D272-2EDA72064D93}"/>
          </ac:spMkLst>
        </pc:spChg>
        <pc:spChg chg="add mod">
          <ac:chgData name="julia barboza" userId="1e17e4f12c7a3f3b" providerId="LiveId" clId="{D72C4892-C060-4804-A78B-BBB05780CABF}" dt="2023-03-03T14:10:20.488" v="547" actId="1076"/>
          <ac:spMkLst>
            <pc:docMk/>
            <pc:sldMk cId="2444463818" sldId="256"/>
            <ac:spMk id="12" creationId="{63382A67-F6E4-9DF1-E38A-59DF0D1EE87D}"/>
          </ac:spMkLst>
        </pc:spChg>
        <pc:spChg chg="mod">
          <ac:chgData name="julia barboza" userId="1e17e4f12c7a3f3b" providerId="LiveId" clId="{D72C4892-C060-4804-A78B-BBB05780CABF}" dt="2023-03-03T13:44:17.342" v="296" actId="27803"/>
          <ac:spMkLst>
            <pc:docMk/>
            <pc:sldMk cId="2444463818" sldId="256"/>
            <ac:spMk id="51" creationId="{648FBBED-EBD3-8C90-AD08-1DB9B71DD985}"/>
          </ac:spMkLst>
        </pc:spChg>
        <pc:spChg chg="mod">
          <ac:chgData name="julia barboza" userId="1e17e4f12c7a3f3b" providerId="LiveId" clId="{D72C4892-C060-4804-A78B-BBB05780CABF}" dt="2023-03-03T13:44:17.342" v="296" actId="27803"/>
          <ac:spMkLst>
            <pc:docMk/>
            <pc:sldMk cId="2444463818" sldId="256"/>
            <ac:spMk id="52" creationId="{71CFC538-BF9C-0197-6BC9-3546557B8C8E}"/>
          </ac:spMkLst>
        </pc:spChg>
        <pc:spChg chg="add mod ord">
          <ac:chgData name="julia barboza" userId="1e17e4f12c7a3f3b" providerId="LiveId" clId="{D72C4892-C060-4804-A78B-BBB05780CABF}" dt="2023-03-03T13:56:20.678" v="351" actId="1076"/>
          <ac:spMkLst>
            <pc:docMk/>
            <pc:sldMk cId="2444463818" sldId="256"/>
            <ac:spMk id="75" creationId="{642346E8-A877-7801-D66C-E60EF54435F1}"/>
          </ac:spMkLst>
        </pc:spChg>
        <pc:spChg chg="add mod">
          <ac:chgData name="julia barboza" userId="1e17e4f12c7a3f3b" providerId="LiveId" clId="{D72C4892-C060-4804-A78B-BBB05780CABF}" dt="2023-03-03T14:27:18.164" v="736" actId="947"/>
          <ac:spMkLst>
            <pc:docMk/>
            <pc:sldMk cId="2444463818" sldId="256"/>
            <ac:spMk id="78" creationId="{13800ACF-F07A-700B-77A5-D23B3A54ADF4}"/>
          </ac:spMkLst>
        </pc:spChg>
        <pc:spChg chg="add mod">
          <ac:chgData name="julia barboza" userId="1e17e4f12c7a3f3b" providerId="LiveId" clId="{D72C4892-C060-4804-A78B-BBB05780CABF}" dt="2023-03-03T14:26:59.218" v="734" actId="947"/>
          <ac:spMkLst>
            <pc:docMk/>
            <pc:sldMk cId="2444463818" sldId="256"/>
            <ac:spMk id="79" creationId="{A8F1CACD-CC07-78CB-B1BF-81E044C6A14B}"/>
          </ac:spMkLst>
        </pc:spChg>
        <pc:spChg chg="add mod">
          <ac:chgData name="julia barboza" userId="1e17e4f12c7a3f3b" providerId="LiveId" clId="{D72C4892-C060-4804-A78B-BBB05780CABF}" dt="2023-03-03T14:27:08.910" v="735" actId="947"/>
          <ac:spMkLst>
            <pc:docMk/>
            <pc:sldMk cId="2444463818" sldId="256"/>
            <ac:spMk id="83" creationId="{8D8CB535-2F43-E7BE-DF13-66031F04454C}"/>
          </ac:spMkLst>
        </pc:spChg>
        <pc:spChg chg="add mod">
          <ac:chgData name="julia barboza" userId="1e17e4f12c7a3f3b" providerId="LiveId" clId="{D72C4892-C060-4804-A78B-BBB05780CABF}" dt="2023-03-03T14:27:54.439" v="737" actId="947"/>
          <ac:spMkLst>
            <pc:docMk/>
            <pc:sldMk cId="2444463818" sldId="256"/>
            <ac:spMk id="84" creationId="{9CCFED50-877C-E3C2-C2C7-667056729E5E}"/>
          </ac:spMkLst>
        </pc:spChg>
        <pc:spChg chg="add mod">
          <ac:chgData name="julia barboza" userId="1e17e4f12c7a3f3b" providerId="LiveId" clId="{D72C4892-C060-4804-A78B-BBB05780CABF}" dt="2023-03-03T14:28:04.002" v="738" actId="947"/>
          <ac:spMkLst>
            <pc:docMk/>
            <pc:sldMk cId="2444463818" sldId="256"/>
            <ac:spMk id="85" creationId="{39F1F669-30DA-D17D-0351-76947BC00954}"/>
          </ac:spMkLst>
        </pc:spChg>
        <pc:spChg chg="add mod">
          <ac:chgData name="julia barboza" userId="1e17e4f12c7a3f3b" providerId="LiveId" clId="{D72C4892-C060-4804-A78B-BBB05780CABF}" dt="2023-03-03T14:29:40.657" v="784" actId="1076"/>
          <ac:spMkLst>
            <pc:docMk/>
            <pc:sldMk cId="2444463818" sldId="256"/>
            <ac:spMk id="141" creationId="{EF805337-D2C5-2E51-AB02-35032E24BC79}"/>
          </ac:spMkLst>
        </pc:spChg>
        <pc:spChg chg="add mod">
          <ac:chgData name="julia barboza" userId="1e17e4f12c7a3f3b" providerId="LiveId" clId="{D72C4892-C060-4804-A78B-BBB05780CABF}" dt="2023-03-03T14:22:23.467" v="682" actId="14100"/>
          <ac:spMkLst>
            <pc:docMk/>
            <pc:sldMk cId="2444463818" sldId="256"/>
            <ac:spMk id="150" creationId="{5868FFA3-68B9-0A27-9BCA-88D8E5FC7AAE}"/>
          </ac:spMkLst>
        </pc:spChg>
        <pc:spChg chg="add mod">
          <ac:chgData name="julia barboza" userId="1e17e4f12c7a3f3b" providerId="LiveId" clId="{D72C4892-C060-4804-A78B-BBB05780CABF}" dt="2023-03-03T14:22:37.522" v="696" actId="14100"/>
          <ac:spMkLst>
            <pc:docMk/>
            <pc:sldMk cId="2444463818" sldId="256"/>
            <ac:spMk id="151" creationId="{30FFE940-265E-BADB-BBD3-1A5FC6FF9EF0}"/>
          </ac:spMkLst>
        </pc:spChg>
        <pc:spChg chg="add mod">
          <ac:chgData name="julia barboza" userId="1e17e4f12c7a3f3b" providerId="LiveId" clId="{D72C4892-C060-4804-A78B-BBB05780CABF}" dt="2023-03-03T14:25:54.478" v="723" actId="20577"/>
          <ac:spMkLst>
            <pc:docMk/>
            <pc:sldMk cId="2444463818" sldId="256"/>
            <ac:spMk id="152" creationId="{C450AB63-CDAB-0E16-A104-D671A29B285C}"/>
          </ac:spMkLst>
        </pc:spChg>
        <pc:grpChg chg="mod">
          <ac:chgData name="julia barboza" userId="1e17e4f12c7a3f3b" providerId="LiveId" clId="{D72C4892-C060-4804-A78B-BBB05780CABF}" dt="2023-03-03T13:40:42.837" v="266"/>
          <ac:grpSpMkLst>
            <pc:docMk/>
            <pc:sldMk cId="2444463818" sldId="256"/>
            <ac:grpSpMk id="30" creationId="{69F85330-BBAD-DA04-D736-28FE86E9BD92}"/>
          </ac:grpSpMkLst>
        </pc:grpChg>
        <pc:grpChg chg="mod">
          <ac:chgData name="julia barboza" userId="1e17e4f12c7a3f3b" providerId="LiveId" clId="{D72C4892-C060-4804-A78B-BBB05780CABF}" dt="2023-03-03T13:40:42.837" v="266"/>
          <ac:grpSpMkLst>
            <pc:docMk/>
            <pc:sldMk cId="2444463818" sldId="256"/>
            <ac:grpSpMk id="31" creationId="{0C9A00D2-509A-9944-229B-8718761A23D3}"/>
          </ac:grpSpMkLst>
        </pc:grpChg>
        <pc:grpChg chg="mod">
          <ac:chgData name="julia barboza" userId="1e17e4f12c7a3f3b" providerId="LiveId" clId="{D72C4892-C060-4804-A78B-BBB05780CABF}" dt="2023-03-03T13:44:17.342" v="296" actId="27803"/>
          <ac:grpSpMkLst>
            <pc:docMk/>
            <pc:sldMk cId="2444463818" sldId="256"/>
            <ac:grpSpMk id="50" creationId="{11F262FB-5FDC-0796-C15F-6920A8F796E9}"/>
          </ac:grpSpMkLst>
        </pc:grpChg>
        <pc:grpChg chg="mod">
          <ac:chgData name="julia barboza" userId="1e17e4f12c7a3f3b" providerId="LiveId" clId="{D72C4892-C060-4804-A78B-BBB05780CABF}" dt="2023-03-03T14:11:17.501" v="563" actId="1076"/>
          <ac:grpSpMkLst>
            <pc:docMk/>
            <pc:sldMk cId="2444463818" sldId="256"/>
            <ac:grpSpMk id="74" creationId="{2B7012B7-5846-70ED-883B-C5EE0CC2F860}"/>
          </ac:grpSpMkLst>
        </pc:grpChg>
        <pc:grpChg chg="mod">
          <ac:chgData name="julia barboza" userId="1e17e4f12c7a3f3b" providerId="LiveId" clId="{D72C4892-C060-4804-A78B-BBB05780CABF}" dt="2023-03-03T14:13:37.519" v="589"/>
          <ac:grpSpMkLst>
            <pc:docMk/>
            <pc:sldMk cId="2444463818" sldId="256"/>
            <ac:grpSpMk id="101" creationId="{94F6F2C5-164C-2CFA-CB6D-919CD0D6B66C}"/>
          </ac:grpSpMkLst>
        </pc:grpChg>
        <pc:grpChg chg="mod">
          <ac:chgData name="julia barboza" userId="1e17e4f12c7a3f3b" providerId="LiveId" clId="{D72C4892-C060-4804-A78B-BBB05780CABF}" dt="2023-03-03T14:16:54.155" v="622"/>
          <ac:grpSpMkLst>
            <pc:docMk/>
            <pc:sldMk cId="2444463818" sldId="256"/>
            <ac:grpSpMk id="121" creationId="{98620C16-8D48-71D8-48E3-7A02E35E0B45}"/>
          </ac:grpSpMkLst>
        </pc:grpChg>
        <pc:grpChg chg="mod">
          <ac:chgData name="julia barboza" userId="1e17e4f12c7a3f3b" providerId="LiveId" clId="{D72C4892-C060-4804-A78B-BBB05780CABF}" dt="2023-03-03T14:18:26.127" v="647"/>
          <ac:grpSpMkLst>
            <pc:docMk/>
            <pc:sldMk cId="2444463818" sldId="256"/>
            <ac:grpSpMk id="137" creationId="{A7644A4D-8804-A241-4620-E5F9DCED4182}"/>
          </ac:grpSpMkLst>
        </pc:grpChg>
        <pc:picChg chg="add mod">
          <ac:chgData name="julia barboza" userId="1e17e4f12c7a3f3b" providerId="LiveId" clId="{D72C4892-C060-4804-A78B-BBB05780CABF}" dt="2023-03-03T14:16:25.161" v="612" actId="1076"/>
          <ac:picMkLst>
            <pc:docMk/>
            <pc:sldMk cId="2444463818" sldId="256"/>
            <ac:picMk id="15" creationId="{583BE3C1-9553-9BFC-C13D-99D99785FE3C}"/>
          </ac:picMkLst>
        </pc:picChg>
        <pc:picChg chg="mod">
          <ac:chgData name="julia barboza" userId="1e17e4f12c7a3f3b" providerId="LiveId" clId="{D72C4892-C060-4804-A78B-BBB05780CABF}" dt="2023-03-03T14:11:30.395" v="565" actId="1076"/>
          <ac:picMkLst>
            <pc:docMk/>
            <pc:sldMk cId="2444463818" sldId="256"/>
            <ac:picMk id="21" creationId="{13853591-D6C3-928A-A6A8-9F32A0977836}"/>
          </ac:picMkLst>
        </pc:picChg>
        <pc:picChg chg="add del mod">
          <ac:chgData name="julia barboza" userId="1e17e4f12c7a3f3b" providerId="LiveId" clId="{D72C4892-C060-4804-A78B-BBB05780CABF}" dt="2023-03-03T13:44:48.651" v="298" actId="931"/>
          <ac:picMkLst>
            <pc:docMk/>
            <pc:sldMk cId="2444463818" sldId="256"/>
            <ac:picMk id="49" creationId="{CB732B75-0002-2816-84FE-C84C42F4500F}"/>
          </ac:picMkLst>
        </pc:picChg>
        <pc:picChg chg="add mod">
          <ac:chgData name="julia barboza" userId="1e17e4f12c7a3f3b" providerId="LiveId" clId="{D72C4892-C060-4804-A78B-BBB05780CABF}" dt="2023-03-03T14:11:08.580" v="561" actId="1076"/>
          <ac:picMkLst>
            <pc:docMk/>
            <pc:sldMk cId="2444463818" sldId="256"/>
            <ac:picMk id="54" creationId="{B23143F2-3074-BD82-CC47-D0EBDA18450F}"/>
          </ac:picMkLst>
        </pc:picChg>
        <pc:inkChg chg="add del">
          <ac:chgData name="julia barboza" userId="1e17e4f12c7a3f3b" providerId="LiveId" clId="{D72C4892-C060-4804-A78B-BBB05780CABF}" dt="2023-03-03T13:40:44.739" v="273" actId="9405"/>
          <ac:inkMkLst>
            <pc:docMk/>
            <pc:sldMk cId="2444463818" sldId="256"/>
            <ac:inkMk id="22" creationId="{03FF1699-3797-5093-6B2F-6641246C44B5}"/>
          </ac:inkMkLst>
        </pc:inkChg>
        <pc:inkChg chg="add del">
          <ac:chgData name="julia barboza" userId="1e17e4f12c7a3f3b" providerId="LiveId" clId="{D72C4892-C060-4804-A78B-BBB05780CABF}" dt="2023-03-03T13:40:44.359" v="272" actId="9405"/>
          <ac:inkMkLst>
            <pc:docMk/>
            <pc:sldMk cId="2444463818" sldId="256"/>
            <ac:inkMk id="23" creationId="{4EF128AB-7F68-B5E5-ED35-4233BB50704A}"/>
          </ac:inkMkLst>
        </pc:inkChg>
        <pc:inkChg chg="add del">
          <ac:chgData name="julia barboza" userId="1e17e4f12c7a3f3b" providerId="LiveId" clId="{D72C4892-C060-4804-A78B-BBB05780CABF}" dt="2023-03-03T13:40:44.150" v="271" actId="9405"/>
          <ac:inkMkLst>
            <pc:docMk/>
            <pc:sldMk cId="2444463818" sldId="256"/>
            <ac:inkMk id="24" creationId="{D08B3D7F-1FE1-8EC0-7C7A-42F7AAD07B8D}"/>
          </ac:inkMkLst>
        </pc:inkChg>
        <pc:inkChg chg="add del">
          <ac:chgData name="julia barboza" userId="1e17e4f12c7a3f3b" providerId="LiveId" clId="{D72C4892-C060-4804-A78B-BBB05780CABF}" dt="2023-03-03T13:40:43.898" v="270" actId="9405"/>
          <ac:inkMkLst>
            <pc:docMk/>
            <pc:sldMk cId="2444463818" sldId="256"/>
            <ac:inkMk id="25" creationId="{7C05FCB4-A33A-4745-79A4-8E291D34C058}"/>
          </ac:inkMkLst>
        </pc:inkChg>
        <pc:inkChg chg="add del mod">
          <ac:chgData name="julia barboza" userId="1e17e4f12c7a3f3b" providerId="LiveId" clId="{D72C4892-C060-4804-A78B-BBB05780CABF}" dt="2023-03-03T13:40:43.587" v="269" actId="9405"/>
          <ac:inkMkLst>
            <pc:docMk/>
            <pc:sldMk cId="2444463818" sldId="256"/>
            <ac:inkMk id="26" creationId="{597FB014-909C-D34E-BEE6-D31FD06FD010}"/>
          </ac:inkMkLst>
        </pc:inkChg>
        <pc:inkChg chg="add del mod">
          <ac:chgData name="julia barboza" userId="1e17e4f12c7a3f3b" providerId="LiveId" clId="{D72C4892-C060-4804-A78B-BBB05780CABF}" dt="2023-03-03T13:40:43.348" v="268" actId="9405"/>
          <ac:inkMkLst>
            <pc:docMk/>
            <pc:sldMk cId="2444463818" sldId="256"/>
            <ac:inkMk id="27" creationId="{9E22B07E-4E06-303C-4C95-08F655019DFB}"/>
          </ac:inkMkLst>
        </pc:inkChg>
        <pc:inkChg chg="add del mod">
          <ac:chgData name="julia barboza" userId="1e17e4f12c7a3f3b" providerId="LiveId" clId="{D72C4892-C060-4804-A78B-BBB05780CABF}" dt="2023-03-03T13:40:43.111" v="267" actId="9405"/>
          <ac:inkMkLst>
            <pc:docMk/>
            <pc:sldMk cId="2444463818" sldId="256"/>
            <ac:inkMk id="28" creationId="{3C86D99F-CD68-3554-C518-4478CC005BA8}"/>
          </ac:inkMkLst>
        </pc:inkChg>
        <pc:inkChg chg="add del mod">
          <ac:chgData name="julia barboza" userId="1e17e4f12c7a3f3b" providerId="LiveId" clId="{D72C4892-C060-4804-A78B-BBB05780CABF}" dt="2023-03-03T13:40:42.837" v="266"/>
          <ac:inkMkLst>
            <pc:docMk/>
            <pc:sldMk cId="2444463818" sldId="256"/>
            <ac:inkMk id="29" creationId="{5362A816-E2D3-3985-3DBB-5DC6E1AAB140}"/>
          </ac:inkMkLst>
        </pc:inkChg>
        <pc:inkChg chg="add del">
          <ac:chgData name="julia barboza" userId="1e17e4f12c7a3f3b" providerId="LiveId" clId="{D72C4892-C060-4804-A78B-BBB05780CABF}" dt="2023-03-03T13:40:42.525" v="264" actId="9405"/>
          <ac:inkMkLst>
            <pc:docMk/>
            <pc:sldMk cId="2444463818" sldId="256"/>
            <ac:inkMk id="32" creationId="{F03E1D1A-EA60-506F-F360-87A62BD1D6F9}"/>
          </ac:inkMkLst>
        </pc:inkChg>
        <pc:inkChg chg="add del">
          <ac:chgData name="julia barboza" userId="1e17e4f12c7a3f3b" providerId="LiveId" clId="{D72C4892-C060-4804-A78B-BBB05780CABF}" dt="2023-03-03T13:41:41.178" v="279" actId="9405"/>
          <ac:inkMkLst>
            <pc:docMk/>
            <pc:sldMk cId="2444463818" sldId="256"/>
            <ac:inkMk id="35" creationId="{FD0E2608-B2C0-C980-BF00-8D5DDE8EEC85}"/>
          </ac:inkMkLst>
        </pc:inkChg>
        <pc:inkChg chg="add del">
          <ac:chgData name="julia barboza" userId="1e17e4f12c7a3f3b" providerId="LiveId" clId="{D72C4892-C060-4804-A78B-BBB05780CABF}" dt="2023-03-03T13:42:08.533" v="281" actId="9405"/>
          <ac:inkMkLst>
            <pc:docMk/>
            <pc:sldMk cId="2444463818" sldId="256"/>
            <ac:inkMk id="36" creationId="{091DF9B8-4CA0-5D18-DBB6-B2D32E2E91D3}"/>
          </ac:inkMkLst>
        </pc:inkChg>
        <pc:inkChg chg="add del">
          <ac:chgData name="julia barboza" userId="1e17e4f12c7a3f3b" providerId="LiveId" clId="{D72C4892-C060-4804-A78B-BBB05780CABF}" dt="2023-03-03T13:42:12.299" v="283" actId="9405"/>
          <ac:inkMkLst>
            <pc:docMk/>
            <pc:sldMk cId="2444463818" sldId="256"/>
            <ac:inkMk id="37" creationId="{53AA87C0-7DB8-7A99-3706-E7B905226D43}"/>
          </ac:inkMkLst>
        </pc:inkChg>
        <pc:inkChg chg="add del">
          <ac:chgData name="julia barboza" userId="1e17e4f12c7a3f3b" providerId="LiveId" clId="{D72C4892-C060-4804-A78B-BBB05780CABF}" dt="2023-03-03T14:10:53.210" v="557" actId="478"/>
          <ac:inkMkLst>
            <pc:docMk/>
            <pc:sldMk cId="2444463818" sldId="256"/>
            <ac:inkMk id="38" creationId="{D03D73F0-C78C-ED2D-06DA-5FC635EAB609}"/>
          </ac:inkMkLst>
        </pc:inkChg>
        <pc:inkChg chg="add del">
          <ac:chgData name="julia barboza" userId="1e17e4f12c7a3f3b" providerId="LiveId" clId="{D72C4892-C060-4804-A78B-BBB05780CABF}" dt="2023-03-03T14:10:39.068" v="553" actId="478"/>
          <ac:inkMkLst>
            <pc:docMk/>
            <pc:sldMk cId="2444463818" sldId="256"/>
            <ac:inkMk id="39" creationId="{125F8CBF-D181-2246-71B6-D1959042FF8C}"/>
          </ac:inkMkLst>
        </pc:inkChg>
        <pc:inkChg chg="add del">
          <ac:chgData name="julia barboza" userId="1e17e4f12c7a3f3b" providerId="LiveId" clId="{D72C4892-C060-4804-A78B-BBB05780CABF}" dt="2023-03-03T13:42:38.959" v="287" actId="9405"/>
          <ac:inkMkLst>
            <pc:docMk/>
            <pc:sldMk cId="2444463818" sldId="256"/>
            <ac:inkMk id="40" creationId="{096917C2-5598-2E27-06D1-58319A43D882}"/>
          </ac:inkMkLst>
        </pc:inkChg>
        <pc:inkChg chg="add del">
          <ac:chgData name="julia barboza" userId="1e17e4f12c7a3f3b" providerId="LiveId" clId="{D72C4892-C060-4804-A78B-BBB05780CABF}" dt="2023-03-03T14:10:37.829" v="552" actId="478"/>
          <ac:inkMkLst>
            <pc:docMk/>
            <pc:sldMk cId="2444463818" sldId="256"/>
            <ac:inkMk id="41" creationId="{D4E028D5-F3F3-B3C1-4B03-84CC185C1639}"/>
          </ac:inkMkLst>
        </pc:inkChg>
        <pc:inkChg chg="add del">
          <ac:chgData name="julia barboza" userId="1e17e4f12c7a3f3b" providerId="LiveId" clId="{D72C4892-C060-4804-A78B-BBB05780CABF}" dt="2023-03-03T14:10:36.181" v="551" actId="478"/>
          <ac:inkMkLst>
            <pc:docMk/>
            <pc:sldMk cId="2444463818" sldId="256"/>
            <ac:inkMk id="42" creationId="{C476664C-4F0D-48EA-6A4B-C78BAB9A9FB7}"/>
          </ac:inkMkLst>
        </pc:inkChg>
        <pc:inkChg chg="add del">
          <ac:chgData name="julia barboza" userId="1e17e4f12c7a3f3b" providerId="LiveId" clId="{D72C4892-C060-4804-A78B-BBB05780CABF}" dt="2023-03-03T14:11:25.839" v="564" actId="478"/>
          <ac:inkMkLst>
            <pc:docMk/>
            <pc:sldMk cId="2444463818" sldId="256"/>
            <ac:inkMk id="43" creationId="{FAEEC4FD-A376-3B25-F18F-BECD2277337F}"/>
          </ac:inkMkLst>
        </pc:inkChg>
        <pc:inkChg chg="add del">
          <ac:chgData name="julia barboza" userId="1e17e4f12c7a3f3b" providerId="LiveId" clId="{D72C4892-C060-4804-A78B-BBB05780CABF}" dt="2023-03-03T14:10:47.984" v="555" actId="478"/>
          <ac:inkMkLst>
            <pc:docMk/>
            <pc:sldMk cId="2444463818" sldId="256"/>
            <ac:inkMk id="44" creationId="{7D85006C-2889-FD26-3C9F-DF12CF8E2180}"/>
          </ac:inkMkLst>
        </pc:inkChg>
        <pc:inkChg chg="add del">
          <ac:chgData name="julia barboza" userId="1e17e4f12c7a3f3b" providerId="LiveId" clId="{D72C4892-C060-4804-A78B-BBB05780CABF}" dt="2023-03-03T14:10:50.110" v="556" actId="478"/>
          <ac:inkMkLst>
            <pc:docMk/>
            <pc:sldMk cId="2444463818" sldId="256"/>
            <ac:inkMk id="45" creationId="{DD31FE66-F007-C6A3-DAD9-25852055C959}"/>
          </ac:inkMkLst>
        </pc:inkChg>
        <pc:inkChg chg="add del">
          <ac:chgData name="julia barboza" userId="1e17e4f12c7a3f3b" providerId="LiveId" clId="{D72C4892-C060-4804-A78B-BBB05780CABF}" dt="2023-03-03T14:10:55.425" v="558" actId="478"/>
          <ac:inkMkLst>
            <pc:docMk/>
            <pc:sldMk cId="2444463818" sldId="256"/>
            <ac:inkMk id="46" creationId="{6897EB1C-4CA4-1DEC-1275-7C482BBF5A10}"/>
          </ac:inkMkLst>
        </pc:inkChg>
        <pc:inkChg chg="add del">
          <ac:chgData name="julia barboza" userId="1e17e4f12c7a3f3b" providerId="LiveId" clId="{D72C4892-C060-4804-A78B-BBB05780CABF}" dt="2023-03-03T13:44:50.326" v="299" actId="9405"/>
          <ac:inkMkLst>
            <pc:docMk/>
            <pc:sldMk cId="2444463818" sldId="256"/>
            <ac:inkMk id="47" creationId="{D8E19CF9-5E31-4082-4869-E8AF538BF8A5}"/>
          </ac:inkMkLst>
        </pc:inkChg>
        <pc:inkChg chg="add del">
          <ac:chgData name="julia barboza" userId="1e17e4f12c7a3f3b" providerId="LiveId" clId="{D72C4892-C060-4804-A78B-BBB05780CABF}" dt="2023-03-03T13:46:09.108" v="311" actId="9405"/>
          <ac:inkMkLst>
            <pc:docMk/>
            <pc:sldMk cId="2444463818" sldId="256"/>
            <ac:inkMk id="55" creationId="{5DFC0F30-4D25-077A-9895-1AC308BDCB2C}"/>
          </ac:inkMkLst>
        </pc:inkChg>
        <pc:inkChg chg="add mod">
          <ac:chgData name="julia barboza" userId="1e17e4f12c7a3f3b" providerId="LiveId" clId="{D72C4892-C060-4804-A78B-BBB05780CABF}" dt="2023-03-03T13:46:19.392" v="315"/>
          <ac:inkMkLst>
            <pc:docMk/>
            <pc:sldMk cId="2444463818" sldId="256"/>
            <ac:inkMk id="60" creationId="{DE7C5B37-C3A5-1519-CA0C-3EDE3A84CBB7}"/>
          </ac:inkMkLst>
        </pc:inkChg>
        <pc:inkChg chg="del">
          <ac:chgData name="julia barboza" userId="1e17e4f12c7a3f3b" providerId="LiveId" clId="{D72C4892-C060-4804-A78B-BBB05780CABF}" dt="2023-03-03T14:11:51.261" v="568" actId="478"/>
          <ac:inkMkLst>
            <pc:docMk/>
            <pc:sldMk cId="2444463818" sldId="256"/>
            <ac:inkMk id="61" creationId="{6AAC860A-6FBF-62F0-5930-6DC03BF7B3E7}"/>
          </ac:inkMkLst>
        </pc:inkChg>
        <pc:inkChg chg="del">
          <ac:chgData name="julia barboza" userId="1e17e4f12c7a3f3b" providerId="LiveId" clId="{D72C4892-C060-4804-A78B-BBB05780CABF}" dt="2023-03-03T14:11:49.346" v="567" actId="478"/>
          <ac:inkMkLst>
            <pc:docMk/>
            <pc:sldMk cId="2444463818" sldId="256"/>
            <ac:inkMk id="68" creationId="{7CDF8242-5C15-3A66-E60D-60AF32D57940}"/>
          </ac:inkMkLst>
        </pc:inkChg>
        <pc:inkChg chg="add mod">
          <ac:chgData name="julia barboza" userId="1e17e4f12c7a3f3b" providerId="LiveId" clId="{D72C4892-C060-4804-A78B-BBB05780CABF}" dt="2023-03-03T13:46:19.392" v="315"/>
          <ac:inkMkLst>
            <pc:docMk/>
            <pc:sldMk cId="2444463818" sldId="256"/>
            <ac:inkMk id="72" creationId="{E5635DF1-35CF-A42B-C27D-6B4595281E1F}"/>
          </ac:inkMkLst>
        </pc:inkChg>
        <pc:inkChg chg="add mod">
          <ac:chgData name="julia barboza" userId="1e17e4f12c7a3f3b" providerId="LiveId" clId="{D72C4892-C060-4804-A78B-BBB05780CABF}" dt="2023-03-03T13:46:19.392" v="315"/>
          <ac:inkMkLst>
            <pc:docMk/>
            <pc:sldMk cId="2444463818" sldId="256"/>
            <ac:inkMk id="73" creationId="{E0B90D5D-C856-DA59-D31E-0772F5A6B141}"/>
          </ac:inkMkLst>
        </pc:inkChg>
        <pc:inkChg chg="add del">
          <ac:chgData name="julia barboza" userId="1e17e4f12c7a3f3b" providerId="LiveId" clId="{D72C4892-C060-4804-A78B-BBB05780CABF}" dt="2023-03-03T14:12:18.615" v="570" actId="9405"/>
          <ac:inkMkLst>
            <pc:docMk/>
            <pc:sldMk cId="2444463818" sldId="256"/>
            <ac:inkMk id="88" creationId="{DBB15784-A659-9159-1FBF-627B4484C4CF}"/>
          </ac:inkMkLst>
        </pc:inkChg>
        <pc:inkChg chg="add del">
          <ac:chgData name="julia barboza" userId="1e17e4f12c7a3f3b" providerId="LiveId" clId="{D72C4892-C060-4804-A78B-BBB05780CABF}" dt="2023-03-03T14:12:22.891" v="572" actId="9405"/>
          <ac:inkMkLst>
            <pc:docMk/>
            <pc:sldMk cId="2444463818" sldId="256"/>
            <ac:inkMk id="89" creationId="{10FF290C-E9FE-A50C-B2B3-8BBD0601F0BB}"/>
          </ac:inkMkLst>
        </pc:inkChg>
        <pc:inkChg chg="add">
          <ac:chgData name="julia barboza" userId="1e17e4f12c7a3f3b" providerId="LiveId" clId="{D72C4892-C060-4804-A78B-BBB05780CABF}" dt="2023-03-03T14:12:29.169" v="573" actId="9405"/>
          <ac:inkMkLst>
            <pc:docMk/>
            <pc:sldMk cId="2444463818" sldId="256"/>
            <ac:inkMk id="90" creationId="{EA854100-E57C-2DD8-84B1-CA783ECEFA0D}"/>
          </ac:inkMkLst>
        </pc:inkChg>
        <pc:inkChg chg="add">
          <ac:chgData name="julia barboza" userId="1e17e4f12c7a3f3b" providerId="LiveId" clId="{D72C4892-C060-4804-A78B-BBB05780CABF}" dt="2023-03-03T14:12:43.673" v="574" actId="9405"/>
          <ac:inkMkLst>
            <pc:docMk/>
            <pc:sldMk cId="2444463818" sldId="256"/>
            <ac:inkMk id="91" creationId="{81F21436-F773-9843-D393-1DDA7D40666B}"/>
          </ac:inkMkLst>
        </pc:inkChg>
        <pc:inkChg chg="add del">
          <ac:chgData name="julia barboza" userId="1e17e4f12c7a3f3b" providerId="LiveId" clId="{D72C4892-C060-4804-A78B-BBB05780CABF}" dt="2023-03-03T14:12:47.881" v="576" actId="9405"/>
          <ac:inkMkLst>
            <pc:docMk/>
            <pc:sldMk cId="2444463818" sldId="256"/>
            <ac:inkMk id="92" creationId="{0A7B7C03-1E42-8F56-E1C0-02952EB1B0ED}"/>
          </ac:inkMkLst>
        </pc:inkChg>
        <pc:inkChg chg="add del">
          <ac:chgData name="julia barboza" userId="1e17e4f12c7a3f3b" providerId="LiveId" clId="{D72C4892-C060-4804-A78B-BBB05780CABF}" dt="2023-03-03T14:12:52.995" v="578" actId="9405"/>
          <ac:inkMkLst>
            <pc:docMk/>
            <pc:sldMk cId="2444463818" sldId="256"/>
            <ac:inkMk id="93" creationId="{09BE6115-4B13-E3FB-BC62-A230DB673A42}"/>
          </ac:inkMkLst>
        </pc:inkChg>
        <pc:inkChg chg="add">
          <ac:chgData name="julia barboza" userId="1e17e4f12c7a3f3b" providerId="LiveId" clId="{D72C4892-C060-4804-A78B-BBB05780CABF}" dt="2023-03-03T14:12:59.781" v="579" actId="9405"/>
          <ac:inkMkLst>
            <pc:docMk/>
            <pc:sldMk cId="2444463818" sldId="256"/>
            <ac:inkMk id="94" creationId="{9DD80A3F-34E9-6516-32AD-54A8796B26CC}"/>
          </ac:inkMkLst>
        </pc:inkChg>
        <pc:inkChg chg="add del">
          <ac:chgData name="julia barboza" userId="1e17e4f12c7a3f3b" providerId="LiveId" clId="{D72C4892-C060-4804-A78B-BBB05780CABF}" dt="2023-03-03T14:13:05.306" v="581" actId="9405"/>
          <ac:inkMkLst>
            <pc:docMk/>
            <pc:sldMk cId="2444463818" sldId="256"/>
            <ac:inkMk id="95" creationId="{4FEFFE4C-E4E7-05F8-D3FB-2A8A161B47FE}"/>
          </ac:inkMkLst>
        </pc:inkChg>
        <pc:inkChg chg="add del">
          <ac:chgData name="julia barboza" userId="1e17e4f12c7a3f3b" providerId="LiveId" clId="{D72C4892-C060-4804-A78B-BBB05780CABF}" dt="2023-03-03T14:13:15.275" v="583" actId="9405"/>
          <ac:inkMkLst>
            <pc:docMk/>
            <pc:sldMk cId="2444463818" sldId="256"/>
            <ac:inkMk id="96" creationId="{34410E07-997D-72A0-FE63-8BC33F218AE9}"/>
          </ac:inkMkLst>
        </pc:inkChg>
        <pc:inkChg chg="add del">
          <ac:chgData name="julia barboza" userId="1e17e4f12c7a3f3b" providerId="LiveId" clId="{D72C4892-C060-4804-A78B-BBB05780CABF}" dt="2023-03-03T14:13:18.699" v="585" actId="9405"/>
          <ac:inkMkLst>
            <pc:docMk/>
            <pc:sldMk cId="2444463818" sldId="256"/>
            <ac:inkMk id="97" creationId="{DAFF962A-0BFC-2F0B-5906-E4064FCC4497}"/>
          </ac:inkMkLst>
        </pc:inkChg>
        <pc:inkChg chg="add mod">
          <ac:chgData name="julia barboza" userId="1e17e4f12c7a3f3b" providerId="LiveId" clId="{D72C4892-C060-4804-A78B-BBB05780CABF}" dt="2023-03-03T14:13:37.519" v="589"/>
          <ac:inkMkLst>
            <pc:docMk/>
            <pc:sldMk cId="2444463818" sldId="256"/>
            <ac:inkMk id="98" creationId="{133556EE-04BD-061D-A286-54BE2E7EDB8F}"/>
          </ac:inkMkLst>
        </pc:inkChg>
        <pc:inkChg chg="add mod">
          <ac:chgData name="julia barboza" userId="1e17e4f12c7a3f3b" providerId="LiveId" clId="{D72C4892-C060-4804-A78B-BBB05780CABF}" dt="2023-03-03T14:13:37.519" v="589"/>
          <ac:inkMkLst>
            <pc:docMk/>
            <pc:sldMk cId="2444463818" sldId="256"/>
            <ac:inkMk id="99" creationId="{6565BE7E-5A8F-2444-B545-4EA73F9968A7}"/>
          </ac:inkMkLst>
        </pc:inkChg>
        <pc:inkChg chg="add mod">
          <ac:chgData name="julia barboza" userId="1e17e4f12c7a3f3b" providerId="LiveId" clId="{D72C4892-C060-4804-A78B-BBB05780CABF}" dt="2023-03-03T14:13:37.519" v="589"/>
          <ac:inkMkLst>
            <pc:docMk/>
            <pc:sldMk cId="2444463818" sldId="256"/>
            <ac:inkMk id="100" creationId="{F988AA97-1EB9-B0BC-F185-A48CB2F41755}"/>
          </ac:inkMkLst>
        </pc:inkChg>
        <pc:inkChg chg="add">
          <ac:chgData name="julia barboza" userId="1e17e4f12c7a3f3b" providerId="LiveId" clId="{D72C4892-C060-4804-A78B-BBB05780CABF}" dt="2023-03-03T14:13:44.883" v="590" actId="9405"/>
          <ac:inkMkLst>
            <pc:docMk/>
            <pc:sldMk cId="2444463818" sldId="256"/>
            <ac:inkMk id="102" creationId="{FA930FBF-313A-B239-873D-B858EFC0638F}"/>
          </ac:inkMkLst>
        </pc:inkChg>
        <pc:inkChg chg="add del">
          <ac:chgData name="julia barboza" userId="1e17e4f12c7a3f3b" providerId="LiveId" clId="{D72C4892-C060-4804-A78B-BBB05780CABF}" dt="2023-03-03T14:13:52.790" v="592" actId="9405"/>
          <ac:inkMkLst>
            <pc:docMk/>
            <pc:sldMk cId="2444463818" sldId="256"/>
            <ac:inkMk id="103" creationId="{86FFCB19-8908-A261-4C9A-6D812A3710D7}"/>
          </ac:inkMkLst>
        </pc:inkChg>
        <pc:inkChg chg="add">
          <ac:chgData name="julia barboza" userId="1e17e4f12c7a3f3b" providerId="LiveId" clId="{D72C4892-C060-4804-A78B-BBB05780CABF}" dt="2023-03-03T14:14:01.125" v="593" actId="9405"/>
          <ac:inkMkLst>
            <pc:docMk/>
            <pc:sldMk cId="2444463818" sldId="256"/>
            <ac:inkMk id="104" creationId="{123D85DB-9592-2452-BD39-4030D75918AC}"/>
          </ac:inkMkLst>
        </pc:inkChg>
        <pc:inkChg chg="add del">
          <ac:chgData name="julia barboza" userId="1e17e4f12c7a3f3b" providerId="LiveId" clId="{D72C4892-C060-4804-A78B-BBB05780CABF}" dt="2023-03-03T14:14:13.234" v="595" actId="9405"/>
          <ac:inkMkLst>
            <pc:docMk/>
            <pc:sldMk cId="2444463818" sldId="256"/>
            <ac:inkMk id="105" creationId="{CBCC54F0-AE72-D269-70AF-10FFD9973D68}"/>
          </ac:inkMkLst>
        </pc:inkChg>
        <pc:inkChg chg="add del">
          <ac:chgData name="julia barboza" userId="1e17e4f12c7a3f3b" providerId="LiveId" clId="{D72C4892-C060-4804-A78B-BBB05780CABF}" dt="2023-03-03T14:14:26.520" v="599" actId="9405"/>
          <ac:inkMkLst>
            <pc:docMk/>
            <pc:sldMk cId="2444463818" sldId="256"/>
            <ac:inkMk id="106" creationId="{4F28B7DA-0DD2-F4C5-262C-C0428D648D77}"/>
          </ac:inkMkLst>
        </pc:inkChg>
        <pc:inkChg chg="add del">
          <ac:chgData name="julia barboza" userId="1e17e4f12c7a3f3b" providerId="LiveId" clId="{D72C4892-C060-4804-A78B-BBB05780CABF}" dt="2023-03-03T14:14:25.776" v="598" actId="9405"/>
          <ac:inkMkLst>
            <pc:docMk/>
            <pc:sldMk cId="2444463818" sldId="256"/>
            <ac:inkMk id="107" creationId="{070E201D-F437-4CE4-9797-E1849F6828FD}"/>
          </ac:inkMkLst>
        </pc:inkChg>
        <pc:inkChg chg="add del">
          <ac:chgData name="julia barboza" userId="1e17e4f12c7a3f3b" providerId="LiveId" clId="{D72C4892-C060-4804-A78B-BBB05780CABF}" dt="2023-03-03T14:14:32.218" v="601" actId="9405"/>
          <ac:inkMkLst>
            <pc:docMk/>
            <pc:sldMk cId="2444463818" sldId="256"/>
            <ac:inkMk id="108" creationId="{15AAA950-AE0C-11A5-76EF-C2ECF080A47A}"/>
          </ac:inkMkLst>
        </pc:inkChg>
        <pc:inkChg chg="add del">
          <ac:chgData name="julia barboza" userId="1e17e4f12c7a3f3b" providerId="LiveId" clId="{D72C4892-C060-4804-A78B-BBB05780CABF}" dt="2023-03-03T14:14:37.065" v="603" actId="9405"/>
          <ac:inkMkLst>
            <pc:docMk/>
            <pc:sldMk cId="2444463818" sldId="256"/>
            <ac:inkMk id="109" creationId="{24C35BAB-1022-64FF-A450-42B654BC1DE5}"/>
          </ac:inkMkLst>
        </pc:inkChg>
        <pc:inkChg chg="add">
          <ac:chgData name="julia barboza" userId="1e17e4f12c7a3f3b" providerId="LiveId" clId="{D72C4892-C060-4804-A78B-BBB05780CABF}" dt="2023-03-03T14:14:38.051" v="604" actId="9405"/>
          <ac:inkMkLst>
            <pc:docMk/>
            <pc:sldMk cId="2444463818" sldId="256"/>
            <ac:inkMk id="110" creationId="{A5DC16A6-8EB9-8D4E-FD5C-C40E4397987A}"/>
          </ac:inkMkLst>
        </pc:inkChg>
        <pc:inkChg chg="add del">
          <ac:chgData name="julia barboza" userId="1e17e4f12c7a3f3b" providerId="LiveId" clId="{D72C4892-C060-4804-A78B-BBB05780CABF}" dt="2023-03-03T14:14:42.299" v="606" actId="9405"/>
          <ac:inkMkLst>
            <pc:docMk/>
            <pc:sldMk cId="2444463818" sldId="256"/>
            <ac:inkMk id="111" creationId="{109D0733-93AE-0D26-560F-BEAAE2BAE74C}"/>
          </ac:inkMkLst>
        </pc:inkChg>
        <pc:inkChg chg="add del">
          <ac:chgData name="julia barboza" userId="1e17e4f12c7a3f3b" providerId="LiveId" clId="{D72C4892-C060-4804-A78B-BBB05780CABF}" dt="2023-03-03T14:14:46.950" v="608" actId="9405"/>
          <ac:inkMkLst>
            <pc:docMk/>
            <pc:sldMk cId="2444463818" sldId="256"/>
            <ac:inkMk id="112" creationId="{6FB9577A-EA42-57A6-7133-EB05468AB500}"/>
          </ac:inkMkLst>
        </pc:inkChg>
        <pc:inkChg chg="add">
          <ac:chgData name="julia barboza" userId="1e17e4f12c7a3f3b" providerId="LiveId" clId="{D72C4892-C060-4804-A78B-BBB05780CABF}" dt="2023-03-03T14:14:58.806" v="609" actId="9405"/>
          <ac:inkMkLst>
            <pc:docMk/>
            <pc:sldMk cId="2444463818" sldId="256"/>
            <ac:inkMk id="113" creationId="{7AEC9A60-5643-CD08-0389-7E705AE929D0}"/>
          </ac:inkMkLst>
        </pc:inkChg>
        <pc:inkChg chg="add">
          <ac:chgData name="julia barboza" userId="1e17e4f12c7a3f3b" providerId="LiveId" clId="{D72C4892-C060-4804-A78B-BBB05780CABF}" dt="2023-03-03T14:15:03.950" v="610" actId="9405"/>
          <ac:inkMkLst>
            <pc:docMk/>
            <pc:sldMk cId="2444463818" sldId="256"/>
            <ac:inkMk id="114" creationId="{99706DCD-F8E6-B0AE-A49C-56A65166DE4F}"/>
          </ac:inkMkLst>
        </pc:inkChg>
        <pc:inkChg chg="add">
          <ac:chgData name="julia barboza" userId="1e17e4f12c7a3f3b" providerId="LiveId" clId="{D72C4892-C060-4804-A78B-BBB05780CABF}" dt="2023-03-03T14:15:11.532" v="611" actId="9405"/>
          <ac:inkMkLst>
            <pc:docMk/>
            <pc:sldMk cId="2444463818" sldId="256"/>
            <ac:inkMk id="115" creationId="{E09576E7-4031-0221-FF98-CC88C6B7F6A8}"/>
          </ac:inkMkLst>
        </pc:inkChg>
        <pc:inkChg chg="add">
          <ac:chgData name="julia barboza" userId="1e17e4f12c7a3f3b" providerId="LiveId" clId="{D72C4892-C060-4804-A78B-BBB05780CABF}" dt="2023-03-03T14:16:35.786" v="613" actId="9405"/>
          <ac:inkMkLst>
            <pc:docMk/>
            <pc:sldMk cId="2444463818" sldId="256"/>
            <ac:inkMk id="116" creationId="{AD6B394D-48ED-BAFE-D017-B37FFA202A3C}"/>
          </ac:inkMkLst>
        </pc:inkChg>
        <pc:inkChg chg="add del">
          <ac:chgData name="julia barboza" userId="1e17e4f12c7a3f3b" providerId="LiveId" clId="{D72C4892-C060-4804-A78B-BBB05780CABF}" dt="2023-03-03T14:16:42.708" v="615" actId="9405"/>
          <ac:inkMkLst>
            <pc:docMk/>
            <pc:sldMk cId="2444463818" sldId="256"/>
            <ac:inkMk id="117" creationId="{80FC78D1-CD1E-3A7A-F377-83126CB43944}"/>
          </ac:inkMkLst>
        </pc:inkChg>
        <pc:inkChg chg="add del">
          <ac:chgData name="julia barboza" userId="1e17e4f12c7a3f3b" providerId="LiveId" clId="{D72C4892-C060-4804-A78B-BBB05780CABF}" dt="2023-03-03T14:16:49.666" v="617" actId="9405"/>
          <ac:inkMkLst>
            <pc:docMk/>
            <pc:sldMk cId="2444463818" sldId="256"/>
            <ac:inkMk id="118" creationId="{392D534E-B145-D66A-9A12-A6788F090A40}"/>
          </ac:inkMkLst>
        </pc:inkChg>
        <pc:inkChg chg="add del mod">
          <ac:chgData name="julia barboza" userId="1e17e4f12c7a3f3b" providerId="LiveId" clId="{D72C4892-C060-4804-A78B-BBB05780CABF}" dt="2023-03-03T14:16:55.511" v="623" actId="9405"/>
          <ac:inkMkLst>
            <pc:docMk/>
            <pc:sldMk cId="2444463818" sldId="256"/>
            <ac:inkMk id="119" creationId="{5387A74F-C0F1-D5FD-460A-5CF6E4F89563}"/>
          </ac:inkMkLst>
        </pc:inkChg>
        <pc:inkChg chg="add del mod">
          <ac:chgData name="julia barboza" userId="1e17e4f12c7a3f3b" providerId="LiveId" clId="{D72C4892-C060-4804-A78B-BBB05780CABF}" dt="2023-03-03T14:16:54.155" v="622"/>
          <ac:inkMkLst>
            <pc:docMk/>
            <pc:sldMk cId="2444463818" sldId="256"/>
            <ac:inkMk id="120" creationId="{7D0BD0BB-7448-F3C1-4683-7F7B7E312B34}"/>
          </ac:inkMkLst>
        </pc:inkChg>
        <pc:inkChg chg="add del">
          <ac:chgData name="julia barboza" userId="1e17e4f12c7a3f3b" providerId="LiveId" clId="{D72C4892-C060-4804-A78B-BBB05780CABF}" dt="2023-03-03T14:16:58.688" v="627" actId="9405"/>
          <ac:inkMkLst>
            <pc:docMk/>
            <pc:sldMk cId="2444463818" sldId="256"/>
            <ac:inkMk id="122" creationId="{A6C4BF19-7C83-9937-0D49-A1040E756E46}"/>
          </ac:inkMkLst>
        </pc:inkChg>
        <pc:inkChg chg="add del">
          <ac:chgData name="julia barboza" userId="1e17e4f12c7a3f3b" providerId="LiveId" clId="{D72C4892-C060-4804-A78B-BBB05780CABF}" dt="2023-03-03T14:16:57.706" v="626" actId="9405"/>
          <ac:inkMkLst>
            <pc:docMk/>
            <pc:sldMk cId="2444463818" sldId="256"/>
            <ac:inkMk id="123" creationId="{33BBA884-732F-1E4A-FE9D-1EEEFB9964E2}"/>
          </ac:inkMkLst>
        </pc:inkChg>
        <pc:inkChg chg="add del">
          <ac:chgData name="julia barboza" userId="1e17e4f12c7a3f3b" providerId="LiveId" clId="{D72C4892-C060-4804-A78B-BBB05780CABF}" dt="2023-03-03T14:17:03.462" v="631" actId="9405"/>
          <ac:inkMkLst>
            <pc:docMk/>
            <pc:sldMk cId="2444463818" sldId="256"/>
            <ac:inkMk id="124" creationId="{5F3456C2-A5CE-F182-9D39-A08368EC5EF8}"/>
          </ac:inkMkLst>
        </pc:inkChg>
        <pc:inkChg chg="add del">
          <ac:chgData name="julia barboza" userId="1e17e4f12c7a3f3b" providerId="LiveId" clId="{D72C4892-C060-4804-A78B-BBB05780CABF}" dt="2023-03-03T14:17:01.860" v="630" actId="9405"/>
          <ac:inkMkLst>
            <pc:docMk/>
            <pc:sldMk cId="2444463818" sldId="256"/>
            <ac:inkMk id="125" creationId="{FA3E482C-8346-E473-660F-4EED0920070A}"/>
          </ac:inkMkLst>
        </pc:inkChg>
        <pc:inkChg chg="add del">
          <ac:chgData name="julia barboza" userId="1e17e4f12c7a3f3b" providerId="LiveId" clId="{D72C4892-C060-4804-A78B-BBB05780CABF}" dt="2023-03-03T14:17:07.528" v="633" actId="9405"/>
          <ac:inkMkLst>
            <pc:docMk/>
            <pc:sldMk cId="2444463818" sldId="256"/>
            <ac:inkMk id="126" creationId="{59B61959-8455-3233-E16F-BB725B674D84}"/>
          </ac:inkMkLst>
        </pc:inkChg>
        <pc:inkChg chg="add del">
          <ac:chgData name="julia barboza" userId="1e17e4f12c7a3f3b" providerId="LiveId" clId="{D72C4892-C060-4804-A78B-BBB05780CABF}" dt="2023-03-03T14:17:15.671" v="635" actId="9405"/>
          <ac:inkMkLst>
            <pc:docMk/>
            <pc:sldMk cId="2444463818" sldId="256"/>
            <ac:inkMk id="127" creationId="{D767D062-7ACA-2F58-0B92-CACABDD8ADA3}"/>
          </ac:inkMkLst>
        </pc:inkChg>
        <pc:inkChg chg="add del">
          <ac:chgData name="julia barboza" userId="1e17e4f12c7a3f3b" providerId="LiveId" clId="{D72C4892-C060-4804-A78B-BBB05780CABF}" dt="2023-03-03T14:17:45.200" v="637" actId="9405"/>
          <ac:inkMkLst>
            <pc:docMk/>
            <pc:sldMk cId="2444463818" sldId="256"/>
            <ac:inkMk id="128" creationId="{3CA43C7C-BC0E-A6DB-1A1E-54F825A87A4F}"/>
          </ac:inkMkLst>
        </pc:inkChg>
        <pc:inkChg chg="add">
          <ac:chgData name="julia barboza" userId="1e17e4f12c7a3f3b" providerId="LiveId" clId="{D72C4892-C060-4804-A78B-BBB05780CABF}" dt="2023-03-03T14:17:49.247" v="638" actId="9405"/>
          <ac:inkMkLst>
            <pc:docMk/>
            <pc:sldMk cId="2444463818" sldId="256"/>
            <ac:inkMk id="129" creationId="{8FD57451-4DD8-2801-ACAD-D900E6A725F2}"/>
          </ac:inkMkLst>
        </pc:inkChg>
        <pc:inkChg chg="add">
          <ac:chgData name="julia barboza" userId="1e17e4f12c7a3f3b" providerId="LiveId" clId="{D72C4892-C060-4804-A78B-BBB05780CABF}" dt="2023-03-03T14:17:54.976" v="639" actId="9405"/>
          <ac:inkMkLst>
            <pc:docMk/>
            <pc:sldMk cId="2444463818" sldId="256"/>
            <ac:inkMk id="130" creationId="{B507DA50-7A9B-FF3C-01B3-D2F01CC4A4ED}"/>
          </ac:inkMkLst>
        </pc:inkChg>
        <pc:inkChg chg="add del">
          <ac:chgData name="julia barboza" userId="1e17e4f12c7a3f3b" providerId="LiveId" clId="{D72C4892-C060-4804-A78B-BBB05780CABF}" dt="2023-03-03T14:17:59.168" v="641" actId="9405"/>
          <ac:inkMkLst>
            <pc:docMk/>
            <pc:sldMk cId="2444463818" sldId="256"/>
            <ac:inkMk id="131" creationId="{230F3889-4ACF-1A82-2F0E-7E94EB27F154}"/>
          </ac:inkMkLst>
        </pc:inkChg>
        <pc:inkChg chg="add">
          <ac:chgData name="julia barboza" userId="1e17e4f12c7a3f3b" providerId="LiveId" clId="{D72C4892-C060-4804-A78B-BBB05780CABF}" dt="2023-03-03T14:18:05.502" v="642" actId="9405"/>
          <ac:inkMkLst>
            <pc:docMk/>
            <pc:sldMk cId="2444463818" sldId="256"/>
            <ac:inkMk id="132" creationId="{19843F76-1223-33D6-905D-D22C9B0BA30A}"/>
          </ac:inkMkLst>
        </pc:inkChg>
        <pc:inkChg chg="add">
          <ac:chgData name="julia barboza" userId="1e17e4f12c7a3f3b" providerId="LiveId" clId="{D72C4892-C060-4804-A78B-BBB05780CABF}" dt="2023-03-03T14:18:10.337" v="643" actId="9405"/>
          <ac:inkMkLst>
            <pc:docMk/>
            <pc:sldMk cId="2444463818" sldId="256"/>
            <ac:inkMk id="133" creationId="{9ABE8EFB-FEFB-9F38-8836-BF5B0135689A}"/>
          </ac:inkMkLst>
        </pc:inkChg>
        <pc:inkChg chg="add">
          <ac:chgData name="julia barboza" userId="1e17e4f12c7a3f3b" providerId="LiveId" clId="{D72C4892-C060-4804-A78B-BBB05780CABF}" dt="2023-03-03T14:18:17.428" v="644" actId="9405"/>
          <ac:inkMkLst>
            <pc:docMk/>
            <pc:sldMk cId="2444463818" sldId="256"/>
            <ac:inkMk id="134" creationId="{2F6E4716-DB58-D4FE-5BBC-8F0D4A74C492}"/>
          </ac:inkMkLst>
        </pc:inkChg>
        <pc:inkChg chg="add mod">
          <ac:chgData name="julia barboza" userId="1e17e4f12c7a3f3b" providerId="LiveId" clId="{D72C4892-C060-4804-A78B-BBB05780CABF}" dt="2023-03-03T14:18:26.127" v="647"/>
          <ac:inkMkLst>
            <pc:docMk/>
            <pc:sldMk cId="2444463818" sldId="256"/>
            <ac:inkMk id="135" creationId="{F445CE3B-144D-CC2B-C866-CC3347CF7E0C}"/>
          </ac:inkMkLst>
        </pc:inkChg>
        <pc:inkChg chg="add mod">
          <ac:chgData name="julia barboza" userId="1e17e4f12c7a3f3b" providerId="LiveId" clId="{D72C4892-C060-4804-A78B-BBB05780CABF}" dt="2023-03-03T14:18:26.127" v="647"/>
          <ac:inkMkLst>
            <pc:docMk/>
            <pc:sldMk cId="2444463818" sldId="256"/>
            <ac:inkMk id="136" creationId="{23388CC5-1153-D92E-8F75-FBDCC30699F2}"/>
          </ac:inkMkLst>
        </pc:inkChg>
        <pc:inkChg chg="add">
          <ac:chgData name="julia barboza" userId="1e17e4f12c7a3f3b" providerId="LiveId" clId="{D72C4892-C060-4804-A78B-BBB05780CABF}" dt="2023-03-03T14:18:30.047" v="648" actId="9405"/>
          <ac:inkMkLst>
            <pc:docMk/>
            <pc:sldMk cId="2444463818" sldId="256"/>
            <ac:inkMk id="138" creationId="{96DDF57E-EBBA-96A8-750A-FEF0CE6A319F}"/>
          </ac:inkMkLst>
        </pc:inkChg>
        <pc:inkChg chg="add">
          <ac:chgData name="julia barboza" userId="1e17e4f12c7a3f3b" providerId="LiveId" clId="{D72C4892-C060-4804-A78B-BBB05780CABF}" dt="2023-03-03T14:18:38.990" v="649" actId="9405"/>
          <ac:inkMkLst>
            <pc:docMk/>
            <pc:sldMk cId="2444463818" sldId="256"/>
            <ac:inkMk id="139" creationId="{A1DF1779-EEBA-0623-C774-917E8D5F411C}"/>
          </ac:inkMkLst>
        </pc:inkChg>
        <pc:cxnChg chg="mod">
          <ac:chgData name="julia barboza" userId="1e17e4f12c7a3f3b" providerId="LiveId" clId="{D72C4892-C060-4804-A78B-BBB05780CABF}" dt="2023-03-03T14:19:13.989" v="652" actId="14100"/>
          <ac:cxnSpMkLst>
            <pc:docMk/>
            <pc:sldMk cId="2444463818" sldId="256"/>
            <ac:cxnSpMk id="10" creationId="{CC42EE2C-84BE-291E-7A6C-3FC279DBF47F}"/>
          </ac:cxnSpMkLst>
        </pc:cxnChg>
        <pc:cxnChg chg="mod">
          <ac:chgData name="julia barboza" userId="1e17e4f12c7a3f3b" providerId="LiveId" clId="{D72C4892-C060-4804-A78B-BBB05780CABF}" dt="2023-03-03T14:00:53.841" v="438" actId="14100"/>
          <ac:cxnSpMkLst>
            <pc:docMk/>
            <pc:sldMk cId="2444463818" sldId="256"/>
            <ac:cxnSpMk id="13" creationId="{0440BE9E-E1B6-5E26-FBB1-8151F47FB276}"/>
          </ac:cxnSpMkLst>
        </pc:cxnChg>
        <pc:cxnChg chg="add mod">
          <ac:chgData name="julia barboza" userId="1e17e4f12c7a3f3b" providerId="LiveId" clId="{D72C4892-C060-4804-A78B-BBB05780CABF}" dt="2023-03-03T14:25:48.551" v="721" actId="14100"/>
          <ac:cxnSpMkLst>
            <pc:docMk/>
            <pc:sldMk cId="2444463818" sldId="256"/>
            <ac:cxnSpMk id="143" creationId="{54053C1E-DACC-A7ED-A590-86F187C1C95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5:26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51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7:4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7:46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416 357 24575,'-9'-17'0,"-6"-14"0,-2 0 0,-33-46 0,50 77 0,0 0 0,0 0 0,-1 0 0,1 0 0,0 0 0,0 1 0,0-1 0,0 0 0,0 0 0,0 0 0,0 0 0,0 0 0,0 0 0,0 0 0,-1 0 0,1 0 0,0 1 0,0-1 0,0 0 0,0 0 0,0 0 0,0 0 0,0 0 0,-1 0 0,1 0 0,0 0 0,0 0 0,0 0 0,0 0 0,0 0 0,-1 0 0,1 0 0,0 0 0,0 0 0,0 0 0,0 0 0,0 0 0,0 0 0,0 0 0,-1 0 0,1-1 0,0 1 0,0 0 0,0 0 0,0 0 0,0 0 0,0 0 0,0 0 0,0 0 0,-1 0 0,1-1 0,5 24 0,13 28 0,-15-46 0,1 1 0,0-1 0,1-1 0,-1 1 0,1-1 0,0 1 0,0-1 0,0-1 0,1 1 0,-1-1 0,1 0 0,0 0 0,10 3 0,15 10 0,-13-10 0,-23-16 0,-6 0 0,15 18 0,54 77 0,-57-96 0,-7-11 0,-10-16 0,-29-46 0,4 8 0,30 59 0,14 35 0,12 34 0,75 156 0,-88-192 0,-14-25 0,-18-27 0,-49-85 0,70 104 0,0-1 0,1 0 0,0 0 0,2-1 0,-6-24 0,12 43 0,0-1 0,0 1 0,0 0 0,-1-1 0,1 1 0,0 0 0,0-1 0,0 1 0,0-1 0,0 1 0,0 0 0,0-1 0,0 1 0,0-1 0,0 1 0,0 0 0,0-1 0,0 1 0,0-1 0,0 1 0,0 0 0,1-1 0,-1 1 0,0 0 0,0-1 0,0 1 0,1 0 0,-1-1 0,0 1 0,0 0 0,1-1 0,-1 1 0,0 0 0,1 0 0,-1-1 0,1 1 0,14 7 0,19 25 0,-32-29 0,116 113 0,-117-115 0,-1 1 0,1-1 0,0 0 0,0 0 0,0 0 0,0 0 0,0 0 0,-1-1 0,2 1 0,-1 0 0,0 0 0,0-1 0,0 1 0,0 0 0,0-1 0,1 1 0,-1-1 0,0 0 0,0 1 0,3-1 0,-3 0 0,-1-1 0,1 1 0,-1-1 0,1 1 0,0-1 0,-1 0 0,1 1 0,-1-1 0,1 0 0,-1 1 0,1-1 0,-1 0 0,0 1 0,1-1 0,-1 0 0,0 0 0,0 0 0,0 1 0,1-1 0,-1 0 0,0 0 0,0 0 0,0-1 0,-4-59 0,4 58 0,-4-21 0,2 16 0,1 1 0,0 0 0,0-1 0,0 0 0,1 1 0,0-1 0,3-14 0,-3 22 0,0-1 0,0 1 0,0 0 0,0-1 0,0 1 0,0 0 0,1 0 0,-1-1 0,0 1 0,0 0 0,0-1 0,0 1 0,1 0 0,-1 0 0,0 0 0,0-1 0,0 1 0,1 0 0,-1 0 0,0 0 0,0-1 0,1 1 0,-1 0 0,0 0 0,1 0 0,-1 0 0,0 0 0,0 0 0,1 0 0,-1 0 0,0 0 0,1 0 0,-1 0 0,0 0 0,1 0 0,-1 0 0,0 0 0,0 0 0,1 0 0,-1 0 0,0 0 0,1 0 0,-1 0 0,16 13 0,9 20 0,-22-29 0,1 2 0,0 0 0,0 0 0,0 0 0,-1 0 0,0 0 0,0 1 0,0 0 0,-1-1 0,0 1 0,-1 0 0,2 9 0,-3-15 0,0 0 0,-1-1 0,1 1 0,0 0 0,-1-1 0,1 1 0,0 0 0,-1-1 0,1 1 0,-1-1 0,1 1 0,-1-1 0,1 1 0,-1-1 0,1 1 0,-1-1 0,1 1 0,-1-1 0,0 0 0,1 1 0,-1-1 0,0 0 0,1 0 0,-1 1 0,0-1 0,1 0 0,-1 0 0,0 0 0,0 0 0,1 0 0,-1 0 0,0 0 0,0 0 0,1 0 0,-1 0 0,0 0 0,1-1 0,-1 1 0,0 0 0,1 0 0,-1-1 0,0 1 0,1 0 0,-1-1 0,0 1 0,0-1 0,-40-21 0,34 18 0,-4-2 0,7 4 0,1 0 0,0-1 0,-1 1 0,1 1 0,-1-1 0,0 1 0,0-1 0,0 1 0,1 0 0,-1 0 0,0 1 0,0-1 0,0 1 0,-7 0 0,10 0 0,-1 0 0,1 0 0,0 0 0,-1 0 0,1-1 0,0 1 0,-1-1 0,1 1 0,0-1 0,0 1 0,-1-1 0,1 1 0,0-1 0,0 0 0,0 0 0,0 0 0,0 0 0,0 0 0,0 0 0,0 0 0,1 0 0,-1 0 0,-1-1 0,-18-31 0,18 29 0,-21-40 0,-31-82 0,53 126 0,1-1 0,-1 1 0,1-1 0,0 0 0,-1 0 0,1 1 0,0-1 0,-1 0 0,1 0 0,0 1 0,0-1 0,0 0 0,0 0 0,0 1 0,0-1 0,0 0 0,0 0 0,0 0 0,0 1 0,0-1 0,0 0 0,1 0 0,-1 1 0,0-1 0,1 0 0,-1 0 0,0 1 0,1-2 0,18 11 0,21 30 0,11 38 0,-24-36 0,-49-88 0,-45-68 0,117 215 0,-3-2 0,-144-212 0,108 146 0,17 21 0,-28-53 0,0 0 0,0 0 0,0 0 0,1 0 0,-1 0 0,0 0 0,0 0 0,0-1 0,0 1 0,0 0 0,0 0 0,0 0 0,1 0 0,-1 0 0,0 0 0,0 0 0,0 0 0,0 0 0,0 0 0,1 0 0,-1 0 0,0 0 0,0 0 0,0 0 0,0 0 0,0 0 0,1 0 0,-1 0 0,0 0 0,0 0 0,0 0 0,-6-21 0,5 18 0,8 19 0,-6-12 0,11 22 0,-8-19 0,0 0 0,-1 0 0,0 1 0,0-1 0,-1 1 0,0-1 0,0 1 0,-1 0 0,0 0 0,0 9 0,-1-16 0,0-1 0,0 1 0,0-1 0,0 1 0,-1-1 0,1 1 0,0-1 0,0 1 0,-1-1 0,1 1 0,0-1 0,-1 1 0,1-1 0,0 0 0,-1 1 0,1-1 0,-1 0 0,1 1 0,0-1 0,-1 0 0,1 1 0,-1-1 0,1 0 0,-1 0 0,1 0 0,-1 1 0,1-1 0,-1 0 0,1 0 0,-1 0 0,0 0 0,1 0 0,-1 0 0,1 0 0,-1 0 0,1 0 0,-1 0 0,1 0 0,-1-1 0,1 1 0,-1 0 0,1 0 0,-1 0 0,1-1 0,-1 1 0,1 0 0,-1 0 0,1-1 0,-1 0 0,-27-17 0,27 17 0,-33-28 0,24 19 0,0 1 0,-1 0 0,-15-9 0,25 18 0,1-1 0,-1 1 0,1 0 0,0-1 0,-1 1 0,1 0 0,-1-1 0,1 1 0,-1 0 0,1 0 0,-1-1 0,1 1 0,-1 0 0,0 0 0,1 0 0,-1 0 0,1 0 0,-1 0 0,1 0 0,-1 0 0,0 0 0,1 0 0,-1 0 0,1 0 0,-1 0 0,1 0 0,-1 0 0,1 1 0,-1-1 0,1 0 0,-1 0 0,1 1 0,-1-1 0,1 0 0,-1 1 0,1-1 0,-1 0 0,1 1 0,0-1 0,-1 1 0,1-1 0,0 1 0,-1-1 0,1 1 0,0-1 0,-1 1 0,1-1 0,0 1 0,0-1 0,0 1 0,0-1 0,0 1 0,-1-1 0,1 1 0,0 0 0,0-1 0,0 1 0,1 0 0,4 38 0,-5-38 0,16 58 0,39 92 0,4 11 0,-58-162 0,-1 1 0,0-1 0,1 1 0,-1-1 0,0 0 0,0 1 0,0-1 0,1 1 0,-1-1 0,0 1 0,0-1 0,0 1 0,0-1 0,0 1 0,0-1 0,0 1 0,0-1 0,0 1 0,0-1 0,0 1 0,0-1 0,0 1 0,0-1 0,0 0 0,-1 1 0,1-1 0,0 1 0,0-1 0,-1 1 0,1-1 0,-1 1 0,-12-11 0,-18-29 0,-79-126 0,60 87 0,-113-136 0,163 214 0,0-1 0,0 1 0,0-1 0,-1 1 0,1-1 0,0 1 0,0 0 0,0-1 0,-1 1 0,1 0 0,0-1 0,0 1 0,-1-1 0,1 1 0,0 0 0,-1 0 0,1-1 0,0 1 0,-1 0 0,1 0 0,-1-1 0,1 1 0,0 0 0,-1 0 0,1 0 0,-1 0 0,1 0 0,-1-1 0,1 1 0,-1 0 0,1 0 0,0 0 0,-1 0 0,1 0 0,-1 0 0,1 1 0,-1-1 0,1 0 0,0 0 0,-1 0 0,1 0 0,-1 0 0,0 1 0,2 23 0,17 36 0,-2-20 0,-9-26 0,0 1 0,-1 0 0,-1 0 0,0 1 0,-1-1 0,-1 1 0,0 0 0,1 32 0,-4-47 0,0-1 0,0 1 0,0-1 0,-1 1 0,1-1 0,0 1 0,0-1 0,0 1 0,0-1 0,0 1 0,0-1 0,-1 0 0,1 1 0,0-1 0,0 1 0,-1-1 0,1 0 0,0 1 0,-1-1 0,1 1 0,0-1 0,-1 0 0,1 0 0,-1 1 0,1-1 0,0 0 0,-1 0 0,1 1 0,-1-1 0,1 0 0,-1 0 0,1 0 0,-1 0 0,-18-7 0,-14-21 0,32 27 0,-52-53-1365,30 32-5461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7:47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3:46:12.94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270"/>
      <inkml:brushProperty name="anchorY" value="-1270"/>
      <inkml:brushProperty name="scaleFactor" value="0.5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3:46:13.15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2540"/>
      <inkml:brushProperty name="anchorY" value="-2540"/>
      <inkml:brushProperty name="scaleFactor" value="0.5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3:46:18.44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810"/>
      <inkml:brushProperty name="anchorY" value="-3810"/>
      <inkml:brushProperty name="scaleFactor" value="0.5"/>
    </inkml:brush>
  </inkml:definitions>
  <inkml:trace contextRef="#ctx0" brushRef="#br0">0 68 24575,'0'0'0,"0"-3"0,0-2 0,0-3 0,0-2 0,0-2 0,3 1 0,2 3 0,4 2 0,1 3 0,4 1 0,-1 4 0,-2 4 0,0-1 0,-3 3 0,-3 2 0,-2 1 0,-1 1 0,-4-1 0,0 2 0,-4-2 0,-2-3 0,-2-1 0,1-1 0,-1-1 0,-1-2 0,0-1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2:29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74 103 24575,'2'21'0,"0"-1"0,2 1 0,1-1 0,1 0 0,14 36 0,-3-10 0,11 62 0,-42-156 0,-3-15 0,-3 1 0,-2 0 0,-3 1 0,-34-58 0,104 238 0,-24-71 0,-3 0 0,19 77 0,-42-162 0,5 34 0,0 0 0,-1 0 0,0 0 0,1 0 0,-1 0 0,0 0 0,-1 0 0,1 1 0,0-1 0,-1 0 0,1 1 0,-1-1 0,-3-4 0,11 40 0,40 86 0,-32-87 0,-1 0 0,-1 1 0,-2 1 0,6 37 0,-21-93 0,-2 0 0,-1 1 0,0 0 0,-2 0 0,0 1 0,-2 0 0,0 1 0,-1 0 0,0 1 0,-2 0 0,-21-19 0,36 37 0,0-1 0,0 1 0,-1-1 0,1 1 0,0 0 0,-1-1 0,1 1 0,0 0 0,-1-1 0,1 1 0,0 0 0,-1-1 0,1 1 0,0 0 0,-1 0 0,1-1 0,-1 1 0,1 0 0,-1 0 0,1 0 0,-1 0 0,1 0 0,-1 0 0,1 0 0,0 0 0,-1 0 0,1 0 0,-1 0 0,1 0 0,-1 0 0,1 0 0,-1 0 0,1 0 0,-1 0 0,1 0 0,0 1 0,-1-1 0,1 0 0,-1 0 0,1 1 0,0-1 0,-1 0 0,1 1 0,-1-1 0,1 0 0,0 1 0,-1 0 0,-3 30 0,12 40 0,29 74 0,-10-52 0,-25-90 0,-2-11 0,-3-33 0,-8-57 0,-1 52 0,0-2 0,12 48 0,0 0 0,0 0 0,0 1 0,0-1 0,0 0 0,0 0 0,0 0 0,0 0 0,1 0 0,-1 0 0,0 0 0,0 0 0,0 0 0,0 0 0,0 0 0,0 0 0,0 0 0,0 0 0,0 0 0,1 0 0,-1 1 0,0-1 0,0 0 0,0 0 0,0 0 0,0 0 0,0 0 0,0 0 0,0 0 0,0-1 0,1 1 0,-1 0 0,0 0 0,0 0 0,0 0 0,0 0 0,0 0 0,0 0 0,0 0 0,0 0 0,0 0 0,1 0 0,-1 0 0,0 0 0,0 0 0,0 0 0,0-1 0,16 30 0,7 20 0,21 38 0,-50-141 0,-4 27 0,5 28 0,3 17 0,10 85 0,-13-130 0,0 1 0,-2 0 0,-1 0 0,-2 0 0,-13-27 0,8 33 0,12 34 0,13 39 0,53 105 0,-36-98 0,20 70 0,-40-107 0,-8-34 0,-10-39 0,7 36 0,-1 0 0,0 1 0,-1-1 0,0 2 0,-1-1 0,-9-12 0,16 25 0,0 0 0,0 0 0,0 0 0,0 0 0,0 0 0,0 0 0,-1 0 0,1-1 0,0 1 0,0 0 0,0 0 0,0 0 0,0 0 0,0 0 0,0 0 0,0 0 0,0 0 0,0 0 0,-1 0 0,1 0 0,0 0 0,0-1 0,0 1 0,0 0 0,0 0 0,0 0 0,0 0 0,-1 0 0,1 0 0,0 0 0,0 0 0,0 0 0,0 0 0,0 0 0,0 0 0,-1 0 0,1 0 0,0 1 0,0-1 0,0 0 0,0 0 0,0 0 0,0 0 0,0 0 0,0 0 0,-1 0 0,1 0 0,0 0 0,0 0 0,0 0 0,0 0 0,0 1 0,0-1 0,0 0 0,0 0 0,0 0 0,0 0 0,0 0 0,0 0 0,0 0 0,0 0 0,0 1 0,0-1 0,0 0 0,-3 14 0,4 17 0,7 51 0,-11-90 0,-1 0 0,0 0 0,-1 0 0,-8-11 0,9 13 0,4 5 0,0 0 0,-1 0 0,1 0 0,0 1 0,-1-1 0,1 0 0,-1 0 0,0 0 0,1 1 0,-1-1 0,1 0 0,-1 1 0,0-1 0,0 1 0,1-1 0,-1 0 0,0 1 0,0 0 0,0-1 0,1 1 0,-1-1 0,0 1 0,0 0 0,0 0 0,0 0 0,-1-1 0,2 2 0,-1 0 0,0 0 0,0-1 0,1 1 0,-1 0 0,1 0 0,-1 0 0,1 0 0,-1 0 0,1 0 0,0 0 0,-1 0 0,1 0 0,0 0 0,0 0 0,0 0 0,0 0 0,0 1 0,0 55 0,2-30 0,-2-16 0,0 0 0,1 0 0,1-1 0,0 1 0,4 12 0,-6-24 0,0 1 0,0 0 0,-1 0 0,1 0 0,0 0 0,0 0 0,0 0 0,0 0 0,0-1 0,0 1 0,0 0 0,0 0 0,0 0 0,0 0 0,0 0 0,0 0 0,0 0 0,0-1 0,0 1 0,0 0 0,0 0 0,0 0 0,1 0 0,-1 0 0,0 0 0,0 0 0,0-1 0,0 1 0,0 0 0,0 0 0,0 0 0,0 0 0,0 0 0,0 0 0,0 0 0,1 0 0,-1 0 0,0 0 0,0 0 0,0 0 0,0 0 0,0 0 0,0 0 0,0-1 0,1 1 0,-1 0 0,0 0 0,0 0 0,0 0 0,0 0 0,0 0 0,0 0 0,0 1 0,1-1 0,-1 0 0,0 0 0,0 0 0,0 0 0,0 0 0,0 0 0,0 0 0,0 0 0,0 0 0,1 0 0,-1 0 0,0 0 0,0 0 0,0 0 0,5-18 0,2-23 0,-3-35 0,-4 54 0,1 30 0,-2 85 0,-2-110 0,-1 0 0,-1 1 0,-9-24 0,2 6 0,-3-2 0,12 30 0,10 25 0,20 60 0,-22-99 0,-2-1 0,0 1 0,-1-1 0,0 1 0,-3-29 0,-2 34 0,-2 17 0,-2 28 0,3 201 0,5-180 0,-2-93 0,-2 0 0,-15-76 0,18 200 0,13 40 0,-7-72 0,-4-39 0,-1-15 0,-4-63 0,1 29 0,2 31 0,1 11 0,12 304 0,-13-305 0,-10-178 0,10 175 0,0 0 0,0 0 0,0 0 0,0 0 0,0 1 0,0-1 0,0 0 0,0 0 0,-1 0 0,1 0 0,0 0 0,0 0 0,0 0 0,0 0 0,0 0 0,0 0 0,0 0 0,0 0 0,-1 0 0,1 0 0,0 0 0,0 1 0,0-1 0,0 0 0,0 0 0,0 0 0,-1 0 0,1 0 0,0-1 0,0 1 0,0 0 0,0 0 0,0 0 0,0 0 0,0 0 0,-1 0 0,1 0 0,0 0 0,0 0 0,0 0 0,0 0 0,0 0 0,0 0 0,0 0 0,0 0 0,0 0 0,0-1 0,-1 1 0,1 0 0,0 0 0,0 0 0,0 0 0,0 0 0,0 0 0,0 0 0,0-1 0,0 1 0,0 0 0,0 0 0,-10 17 0,-5 24 0,9 25 0,6-53 0,-1 0 0,0 0 0,-1 0 0,0 0 0,-5 16 0,-8 1 0,9-28 0,7-20 0,11-64 0,-2 27 0,-3 0 0,-1-60 0,-6 92-195,-1 0 0,-1 0 0,-2 0 0,0 0 0,-1 1 0,-15-41 0,13 46-6631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2:43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54 162 24575,'1'15'0,"1"0"0,1-1 0,0 0 0,1 0 0,0 0 0,11 23 0,-7-19 0,-1 1 0,7 34 0,-10-34 0,-1 1 0,2-1 0,1 0 0,0 0 0,2 0 0,0-1 0,12 20 0,-13-20 0,-7-16 0,0 0 0,1 0 0,-1 0 0,1 1 0,0-1 0,-1-1 0,1 1 0,0 0 0,0 0 0,0 0 0,1 0 0,-1-1 0,0 1 0,1 0 0,-1-1 0,1 1 0,-1-1 0,4 2 0,-5-3 0,0-1 0,1 1 0,-1 0 0,1-1 0,-1 1 0,0-1 0,1 1 0,-1-1 0,0 1 0,0-1 0,1 1 0,-1-1 0,0 0 0,0 1 0,0-1 0,0 1 0,1-1 0,-1 1 0,0-1 0,0 0 0,0 1 0,0-1 0,-1 1 0,1-1 0,0 1 0,0-1 0,0 0 0,0 1 0,0-1 0,-1 1 0,1-1 0,0 1 0,-1-1 0,1 1 0,0-1 0,-1 1 0,0-1 0,-10-25 0,11 25 0,-16-35 0,2-2 0,-14-60 0,11 37 0,15 55 0,-1-1 0,0 1 0,-1-1 0,0 1 0,0 0 0,-7-8 0,7 9 0,0-1 0,0 0 0,0 1 0,0-2 0,1 1 0,0 0 0,-3-11 0,-7-22 0,-3-22 0,3 13 0,11 43 0,-1-1 0,2 1 0,-1-1 0,0 0 0,1 0 0,0 0 0,1 0 0,-1-10 0,35 76 0,-3 23 0,6 3 0,-34-78 0,0-1 0,0 0 0,1 0 0,0 0 0,6 8 0,-5-9 0,-1-1 0,0 1 0,-1 1 0,1-1 0,-1 1 0,-1-1 0,4 10 0,-2-2 0,0-1 0,1 0 0,1-1 0,0 1 0,1-1 0,0 0 0,1-1 0,0 0 0,1 0 0,16 16 0,-90-139 0,23 12 0,-15 26 0,29 22-1365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2:59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10 24575,'1'19'0,"1"-1"0,0 1 0,2-1 0,0 0 0,1 0 0,1 0 0,0-1 0,11 20 0,-8-14 0,-1 1 0,-1 0 0,8 45 0,-15-68 0,0 0 0,1 0 0,-1-1 0,0 1 0,0 0 0,0 0 0,0 0 0,1-1 0,-1 1 0,0 0 0,0 0 0,-1 0 0,1-1 0,0 1 0,0 0 0,0 0 0,0 0 0,-1-1 0,1 1 0,0 0 0,-1 0 0,1-1 0,-1 1 0,1 0 0,-1-1 0,1 1 0,-1-1 0,1 1 0,-1 0 0,1-1 0,-2 1 0,0-1 0,0 1 0,1-2 0,-1 1 0,1 0 0,-1 0 0,0 0 0,1-1 0,-1 1 0,1-1 0,-1 1 0,1-1 0,-1 0 0,1 1 0,-3-3 0,-6-3 0,0-2 0,1 1 0,-14-13 0,18 15 0,0-1 0,0 0 0,0 0 0,1 0 0,0 0 0,0-1 0,0 1 0,1-1 0,0 0 0,0 0 0,1 0 0,0-1 0,0 1 0,1-1 0,-1 1 0,2-1 0,-1 1 0,2-11 0,-1-35-682,-8-63-1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5:4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186 855 24575,'1'20'0,"-1"-1"0,-6-36 0,-2-17 0,4 14 0,-1 1 0,-9-25 0,14 100 0,10-12 0,-6-37 0,-2-30 0,-4-2 0,-1 1 0,-7-27 0,6 30 0,4 21 0,-1 0 0,1 0 0,0 0 0,0 0 0,0 0 0,0 0 0,0-1 0,0 1 0,0 0 0,0 0 0,0 0 0,-1 0 0,1 0 0,0-1 0,0 1 0,0 0 0,0 0 0,0 0 0,0 0 0,0-1 0,0 1 0,0 0 0,0 0 0,0 0 0,0 0 0,0-1 0,0 1 0,0 0 0,1 0 0,-1 0 0,0 0 0,0-1 0,0 1 0,0 0 0,0 0 0,0 0 0,0 0 0,0 0 0,0 0 0,1-1 0,-1 1 0,0 0 0,0 0 0,0 0 0,0 0 0,0 0 0,1 0 0,-1 0 0,0 0 0,0 0 0,0 0 0,0 0 0,1 0 0,-1 0 0,0 0 0,0 0 0,0 0 0,1 0 0,10 9 0,11 20 0,-13-14 0,-6-27 0,-2 1 0,26 59 0,-16-25 0,-1 0 0,10 35 0,-24-68 0,-8-30 0,11 34 0,1-1 0,0 1 0,1-1 0,-1 1 0,3-9 0,-3 14 0,0 0 0,0 1 0,1-1 0,-1 0 0,0 1 0,0-1 0,1 0 0,-1 1 0,0-1 0,1 1 0,-1-1 0,1 1 0,-1-1 0,1 1 0,-1-1 0,1 1 0,-1-1 0,1 1 0,0 0 0,-1-1 0,1 1 0,0 0 0,0-1 0,0 1 0,1 0 0,-1 0 0,1 1 0,-1-1 0,0 0 0,0 1 0,1-1 0,-1 1 0,0-1 0,1 1 0,-1-1 0,0 1 0,0 0 0,0 0 0,0 0 0,0 0 0,1 1 0,4 4 0,0 0 0,-1 1 0,0 0 0,-1 0 0,1 1 0,-1-1 0,-1 1 0,1 0 0,-1 0 0,3 16 0,-12-42 0,-3-11 0,12 27 0,10 14 0,-13-12 0,0 0 0,0 0 0,0 0 0,0 0 0,0 0 0,0 0 0,0 0 0,1 0 0,-1 0 0,0 0 0,0 0 0,0 0 0,0 0 0,0 0 0,0 0 0,1 0 0,-1 0 0,0 0 0,0 0 0,0 0 0,0 0 0,0 0 0,0 0 0,0 0 0,1 0 0,-1 0 0,0 0 0,0 0 0,0 0 0,0 0 0,0 0 0,0 0 0,0 0 0,1 0 0,-1-1 0,0 1 0,0 0 0,0 0 0,0 0 0,0 0 0,0 0 0,0 0 0,0 0 0,0 0 0,0-1 0,0 1 0,0 0 0,0 0 0,0 0 0,0 0 0,0 0 0,0 0 0,0-1 0,0 1 0,0 0 0,0 0 0,0 0 0,0 0 0,0 0 0,0 0 0,0-1 0,2-16 0,-4-18 0,-3 10 0,5 25 0,1-1 0,-1 1 0,0 0 0,0 0 0,0-1 0,0 1 0,0 0 0,0 0 0,0-1 0,1 1 0,-1 0 0,0 0 0,0-1 0,0 1 0,1 0 0,-1 0 0,0 0 0,0-1 0,1 1 0,-1 0 0,0 0 0,0 0 0,1 0 0,-1 0 0,0 0 0,0 0 0,1-1 0,-1 1 0,0 0 0,1 0 0,-1 0 0,0 0 0,0 0 0,1 0 0,-1 0 0,0 0 0,1 1 0,-1-1 0,3 1 0,0 0 0,0 1 0,0 0 0,-1-1 0,1 1 0,0 0 0,-1 0 0,0 1 0,1-1 0,-1 0 0,3 5 0,-2-3 0,12 13 0,-12-18 0,-6-12 0,0 3 0,3 17 0,5 33 0,-2-16 0,-9-31 0,-10-14 0,10 15 0,3 8 0,3-1 0,-1-1 0,1 0 0,0 0 0,0 0 0,0 1 0,0-1 0,0 0 0,0 0 0,0 1 0,0-1 0,0 0 0,-1 0 0,1 0 0,0 1 0,0-1 0,0 0 0,0 0 0,-1 0 0,1 0 0,0 0 0,0 1 0,0-1 0,-1 0 0,1 0 0,0 0 0,0 0 0,-1 0 0,1 0 0,0 0 0,0 0 0,-1 0 0,1 0 0,0 0 0,0 0 0,-1 0 0,1 0 0,0 0 0,0 0 0,0 0 0,-1 0 0,1 0 0,0 0 0,0 0 0,-1 0 0,1-1 0,0 1 0,0 0 0,0 0 0,-1 0 0,1 0 0,0 0 0,0-1 0,0 1 0,0 0 0,0 0 0,-1 0 0,1-1 0,0 1 0,0 0 0,0 0 0,0-1 0,0 1 0,-23-22 0,-8-5 0,31 27 0,-1 0 0,1 0 0,-1 1 0,0-1 0,1 0 0,-1 0 0,1 1 0,-1-1 0,0 0 0,1 1 0,-1-1 0,1 0 0,0 1 0,-1-1 0,1 1 0,-1-1 0,1 1 0,0-1 0,-1 1 0,1 0 0,0-1 0,-1 1 0,1-1 0,0 1 0,0-1 0,0 1 0,-1 0 0,1-1 0,0 1 0,0 0 0,0-1 0,0 1 0,0 0 0,0 0 0,-2 28 0,1-26 0,2 114 0,-1-116 0,0-1 0,0 1 0,0-1 0,0 1 0,0-1 0,0 1 0,0-1 0,0 1 0,-1-1 0,1 1 0,0-1 0,0 0 0,0 1 0,0-1 0,-1 1 0,1-1 0,0 0 0,0 1 0,-1-1 0,1 1 0,0-1 0,-1 0 0,1 1 0,0-1 0,-1 0 0,1 0 0,0 1 0,-1-1 0,1 0 0,-1 0 0,1 0 0,0 1 0,-2-1 0,-14-7 0,-13-21 0,-13-26 0,-50-82 0,88 130 0,2 9 0,4 18 0,10 30 0,78 214 0,-100-372 0,5 80 0,0 3 0,0 1 0,-1 1 0,-10-24 0,11 112 0,6 300 0,-6-460 0,-3 0 0,-25-110 0,60 325 0,20 188 0,-56-460 0,6 129 0,-1 0 0,0 0 0,-2 0 0,-16-38 0,22 60 0,0 0 0,0 0 0,0-1 0,0 1 0,0 0 0,0 0 0,0 0 0,0 0 0,0 0 0,0 0 0,0-1 0,0 1 0,0 0 0,0 0 0,0 0 0,0 0 0,0 0 0,0 0 0,0 0 0,0 0 0,0 0 0,0-1 0,-1 1 0,1 0 0,0 0 0,0 0 0,0 0 0,0 0 0,0 0 0,0 0 0,0 0 0,0 0 0,-1 0 0,1 0 0,0 0 0,0 0 0,0 0 0,0 0 0,0 0 0,0 0 0,-1 0 0,1 0 0,0 0 0,0 0 0,0 0 0,0 0 0,0 0 0,0 0 0,0 0 0,0 0 0,-1 0 0,1 0 0,0 0 0,0 0 0,0 0 0,0 1 0,0-1 0,0 0 0,0 0 0,0 0 0,0 0 0,0 0 0,-1 0 0,1 0 0,0 0 0,0 1 0,0-1 0,0 0 0,-4 14 0,-1 20 0,4 257 0,15-367 0,-10-69 0,4 284 0,2 50 0,-10-195 0,0-79 0,0 53 0,-1 29 0,-1 14 0,0 35 0,2-29 0,-1 1 0,-5 28 0,6-46 0,0 0 0,0-1 0,0 1 0,0 0 0,0 0 0,0 0 0,0 0 0,0 0 0,0 0 0,-1 0 0,1 0 0,0 0 0,0 0 0,0 0 0,0 0 0,0 0 0,0 0 0,0 0 0,0 0 0,0 0 0,0 0 0,0 0 0,0 0 0,-1 0 0,1 0 0,0 0 0,0 0 0,0 0 0,0 0 0,0 0 0,0 0 0,0 0 0,0 0 0,0 0 0,0 0 0,0 0 0,-1 0 0,1 0 0,0 0 0,0 0 0,0 0 0,0 0 0,0 0 0,0 0 0,0 0 0,0 0 0,0 0 0,0 1 0,0-1 0,0 0 0,0 0 0,0 0 0,0 0 0,0 0 0,0 0 0,0 0 0,0 0 0,0 0 0,0 0 0,0 0 0,0 1 0,0-1 0,-5-12 0,-1-14 0,6 4 0,1 18 0,-1 0 0,0 0 0,0 0 0,0-1 0,-1 1 0,1 0 0,-1 0 0,0 0 0,0 0 0,-3-8 0,4 12 0,0 0 0,0 0 0,-1 0 0,1 0 0,0 0 0,0 0 0,0 0 0,0 0 0,0 0 0,0 0 0,0 0 0,-1-1 0,1 1 0,0 0 0,0 0 0,0 0 0,0 0 0,0 0 0,-1 0 0,1 0 0,0 0 0,0 0 0,0 0 0,0 0 0,0 0 0,0 0 0,-1 0 0,1 1 0,0-1 0,0 0 0,0 0 0,0 0 0,0 0 0,0 0 0,-1 0 0,1 0 0,0 0 0,0 0 0,0 0 0,0 0 0,0 1 0,0-1 0,0 0 0,0 0 0,0 0 0,0 0 0,0 0 0,0 0 0,-1 1 0,1-1 0,0 0 0,0 0 0,0 0 0,0 0 0,0 0 0,0 1 0,-3 14 0,-1 13 0,4 7 0,1-29 0,-1-15 0,1 58 0,0 12 0,-2-47 0,0-21 0,-26 92 0,20-77 0,0 0 0,0 0 0,-1-1 0,-12 10 0,20-17 0,-1 0 0,1 0 0,0 0 0,-1 0 0,1 0 0,0 1 0,0-1 0,-1 0 0,1 0 0,0 0 0,0 0 0,-1 0 0,1 0 0,0 0 0,-1 0 0,1 0 0,0 0 0,0-1 0,-1 1 0,1 0 0,0 0 0,0 0 0,-1 0 0,1 0 0,0 0 0,0-1 0,-1 1 0,1 0 0,0 0 0,0 0 0,-1 0 0,1-1 0,0 1 0,0 0 0,0 0 0,0-1 0,0 1 0,-1 0 0,1-1 0,3-13 0,14-11 0,1 18 0,-17 7 0,0 0 0,0 0 0,0 0 0,0 0 0,-1 0 0,1 0 0,0-1 0,0 1 0,0 0 0,0-1 0,0 1 0,-1-1 0,1 1 0,0-1 0,0 1 0,-1-1 0,1 1 0,0-1 0,-1 0 0,1 1 0,-1-1 0,1 0 0,-1 0 0,1 1 0,-1-1 0,1 0 0,-1 0 0,0 0 0,1 0 0,-1 0 0,0 0 0,0 1 0,0-1 0,0 0 0,0 0 0,0-1 0,3-343 0,-6 170 0,3-121 0,1 298 0,5 6 0,-6-8 0,0 0 0,1 0 0,-1 0 0,0 0 0,1 0 0,-1-1 0,0 1 0,1 0 0,-1 0 0,0 0 0,1 0 0,-1-1 0,0 1 0,0 0 0,1 0 0,-1-1 0,0 1 0,0 0 0,0-1 0,1 1 0,-1 0 0,0-1 0,0 1 0,0 0 0,0-1 0,0 1 0,1 0 0,-1-1 0,0 1 0,0 0 0,0-1 0,0 1 0,0 0 0,0-1 0,0 1 0,0 0 0,-1-1 0,1 1 0,0-1 0,1-21 0,-1 18 0,0 0 0,0 0 0,0 0 0,0 0 0,1 0 0,0 0 0,0 0 0,2-7 0,-3 11 0,0 0 0,1 0 0,-1 0 0,0 0 0,0-1 0,0 1 0,0 0 0,1 0 0,-1 0 0,0 0 0,0 0 0,0 0 0,0 0 0,1 0 0,-1 0 0,0 0 0,0 0 0,0 0 0,0 0 0,1 0 0,-1 0 0,0 0 0,0 0 0,0 0 0,1 0 0,-1 0 0,0 0 0,0 0 0,0 1 0,0-1 0,1 0 0,-1 0 0,0 0 0,0 0 0,0 0 0,0 0 0,0 0 0,0 1 0,1-1 0,-1 0 0,0 0 0,0 0 0,0 0 0,0 1 0,0-1 0,0 0 0,0 0 0,0 0 0,0 0 0,0 1 0,0-1 0,0 0 0,0 0 0,0 0 0,0 1 0,0-1 0,5 17 0,-2-7 0,-2-21 0,-1-68 0,3 87 0,1 5 0,-3-22 0,-1-10 0,-1 0 0,0 0 0,-2 1 0,0-1 0,-1 1 0,-1 0 0,-8-19 0,34 103 0,-27-86 0,1 0 0,1 0 0,1 0 0,1 0 0,0-24 0,-2-6 0,15 102 0,-6-28 0,-17-56 0,-44-121 0,66 195 0,-9-35 0,0 0 0,0 0 0,1 0 0,0 0 0,0-1 0,0 1 0,1-1 0,5 10 0,-7-15 0,-1-1 0,0 0 0,0 0 0,0 0 0,0 0 0,0 0 0,0 0 0,0 0 0,0 1 0,0-1 0,0 0 0,1 0 0,-1 0 0,0 0 0,0 0 0,0 0 0,0 0 0,0 0 0,0 0 0,1 0 0,-1 0 0,0 0 0,0 0 0,0 0 0,0 0 0,0 0 0,0 0 0,1 0 0,-1 0 0,0 0 0,0 0 0,0 0 0,0 0 0,0 0 0,1 0 0,-1 0 0,0 0 0,0 0 0,0 0 0,0 0 0,0 0 0,0 0 0,0-1 0,1 1 0,-1 0 0,0 0 0,0 0 0,0 0 0,0 0 0,0 0 0,0 0 0,0 0 0,0-1 0,0 1 0,0 0 0,0 0 0,0 0 0,0 0 0,0 0 0,0-1 0,0 1 0,0 0 0,0 0 0,4-17 0,-2-18 0,-1 13 0,2 19 0,6 27 0,-3 6 0,-6-25 0,-2-16 0,-16-39 0,10 28 0,8 22 0,0 0 0,0 0 0,0 0 0,0 0 0,0 0 0,0 0 0,0 0 0,1 0 0,-1 0 0,0 0 0,0 0 0,0 0 0,0-1 0,0 1 0,0 0 0,0 0 0,0 0 0,0 0 0,0 0 0,0 0 0,0 0 0,0 0 0,1-1 0,-1 1 0,0 0 0,1 0 0,-1 0 0,0 0 0,0 0 0,1-1 0,-1 1 0,0 0 0,0 0 0,1-1 0,-1 1 0,0 0 0,0 0 0,1-1 0,-1 1 0,0 0 0,0-1 0,0 1 0,0 0 0,0-1 0,0 1 0,1 0 0,-1-1 0,0 1 0,0 0 0,0-1 0,0 1 0,0 0 0,0-1 0,0 1 0,0 0 0,0-1 0,-1 1 0,1 0 0,0-1 0,0 1 0,0 0 0,0 0 0,0-1 0,-1 1 0,1-1 0,-3-23 0,-18-7 0,18 27 0,0 1 0,0-1 0,1 0 0,-1 0 0,1 0 0,0 0 0,0 0 0,1 0 0,-1-1 0,1 1 0,-2-9 0,-10-42 0,11 48 0,-1 0 0,1 0 0,0 0 0,1-1 0,0 1 0,0 0 0,0-1 0,1 1 0,0-1 0,2-12 0,-2 20 0,0 0 0,0 0 0,0 0 0,1 0 0,-1-1 0,0 1 0,0 0 0,0 0 0,0 0 0,0 0 0,0 0 0,0 0 0,0 0 0,1 0 0,-1 0 0,0-1 0,0 1 0,0 0 0,0 0 0,0 0 0,1 0 0,-1 0 0,0 0 0,0 0 0,0 0 0,0 0 0,0 0 0,1 0 0,-1 0 0,0 0 0,0 0 0,0 0 0,0 0 0,0 0 0,1 1 0,-1-1 0,0 0 0,0 0 0,0 0 0,0 0 0,0 0 0,0 0 0,1 0 0,-1 0 0,0 0 0,0 0 0,0 1 0,0-1 0,0 0 0,0 0 0,0 0 0,0 0 0,0 0 0,0 1 0,0-1 0,0 0 0,1 0 0,-1 0 0,11 16 0,5 18 0,18 69 0,-21-35 0,-8-37 0,2-1 0,15 46 0,-2-18-1365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3:29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 24575,'13'13'0,"-4"-5"0,0 0 0,-1 1 0,0 0 0,12 19 0,-18-23 0,-1 0 0,0 0 0,0 0 0,0 0 0,-1 0 0,0 0 0,0 0 0,0 0 0,-1 6 0,1-10 0,0 0 0,0 0 0,0 0 0,0 0 0,0 1 0,0-1 0,0 0 0,0 0 0,-1 0 0,1 0 0,0 0 0,-1 0 0,1 0 0,-1 0 0,1 0 0,-1 0 0,0 0 0,1 0 0,-1-1 0,0 1 0,1 0 0,-1 0 0,0 0 0,0-1 0,0 1 0,0-1 0,0 1 0,0 0 0,0-1 0,0 0 0,0 1 0,0-1 0,0 0 0,0 1 0,0-1 0,0 0 0,0 0 0,0 0 0,-1 0 0,1 0 0,0 0 0,0 0 0,0 0 0,0-1 0,-2 0 0,1 0 0,1 0 0,0 0 0,0 0 0,-1 0 0,1-1 0,0 1 0,0-1 0,0 1 0,1-1 0,-1 1 0,0-1 0,0 1 0,1-1 0,-1 0 0,1 1 0,-1-1 0,1 0 0,0 1 0,0-1 0,0 0 0,0-2 0,0 1 0,0 1 0,-1-1 0,1 0 0,-1 1 0,1-1 0,-1 1 0,0-1 0,0 1 0,0-1 0,0 1 0,0 0 0,-4-5 0,-49-58 0,88 126 0,-31-44 0,-11-13 0,7-5 0,0 1 0,0-1 0,0 1 0,0-1 0,0 1 0,0-1 0,0 1 0,0-1 0,0 0 0,0 0 0,0 1 0,0-1 0,0 0 0,1 0 0,-1 0 0,0 0 0,1 0 0,-1 0 0,1 0 0,-1 0 0,1 0 0,-1 0 0,1-1 0,-1-1 0,-7-30 61,6 27-299,0 0 0,0 0 1,1 0-1,0-1 1,-1-9-1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3:31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3:36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70 242 24575,'-1'-6'0,"0"-1"0,0 1 0,-1-1 0,1 1 0,-2-1 0,1 1 0,-1 0 0,0 0 0,0 0 0,0 0 0,-6-6 0,5 6 0,-1-1 0,2 1 0,-1-1 0,1 0 0,0-1 0,0 1 0,-3-14 0,4 10 0,1 3 0,-1 0 0,1 0 0,1 0 0,0-1 0,0-7 0,0 14 0,0 1 0,1 0 0,-1 0 0,0 0 0,0 0 0,1 0 0,-1 0 0,1 0 0,-1 0 0,1 0 0,-1 0 0,1 1 0,-1-1 0,1 0 0,0 0 0,-1 0 0,1 1 0,0-1 0,0 0 0,0 1 0,0-1 0,0 0 0,-1 1 0,1-1 0,0 1 0,0 0 0,0-1 0,0 1 0,0 0 0,1 0 0,-1-1 0,0 1 0,0 0 0,0 0 0,0 0 0,0 0 0,0 0 0,0 1 0,0-1 0,0 0 0,0 0 0,0 1 0,0-1 0,0 0 0,0 1 0,0-1 0,1 2 0,-1-2 0,0 1 0,0 0 0,0 0 0,-1 0 0,1 0 0,0 0 0,0 0 0,0 0 0,-1 0 0,1 0 0,-1 0 0,1 0 0,-1 0 0,1 1 0,-1-1 0,0 0 0,1 0 0,-1 1 0,0-1 0,0 0 0,0 0 0,0 1 0,0-1 0,0 0 0,0 0 0,-1 0 0,1 1 0,-1 0 0,1 1 0,-1-1 0,1 0 0,0 0 0,0 1 0,0-1 0,0 0 0,1 0 0,-1 1 0,1-1 0,-1 0 0,1 0 0,0 0 0,1 3 0,4 4 0,1 0 0,-2 0 0,1 1 0,-1 0 0,-1 0 0,0 0 0,0 0 0,-1 1 0,0 0 0,1 16 0,-1-13 0,0-1 0,1 1 0,0-1 0,1 0 0,0 0 0,1-1 0,15 24 0,18 41 0,0 40 0,-19-54 0,29 63 0,108 239 100,-71-163-1565,-61-143-5361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3:44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16 24575,'-39'41'0,"36"-39"0,1 1 0,-1 0 0,1 0 0,-1 0 0,1 0 0,0 0 0,0 1 0,-1 3 0,3-8 0,0 1 0,1 0 0,-1 0 0,1 0 0,-1-1 0,0 1 0,1 0 0,-1 0 0,1 0 0,-1 0 0,1 0 0,-1 0 0,1 0 0,-1 0 0,0 0 0,1 0 0,-1 0 0,1 0 0,-1 0 0,1 0 0,-1 0 0,1 0 0,-1 1 0,0-1 0,1 0 0,-1 0 0,1 0 0,-1 1 0,0-1 0,1 0 0,-1 1 0,0-1 0,1 0 0,-1 1 0,0-1 0,0 0 0,1 1 0,-1-1 0,0 1 0,0-1 0,0 0 0,1 1 0,-1-1 0,0 1 0,0-1 0,0 1 0,0-1 0,0 0 0,0 1 0,0-1 0,0 1 0,0-1 0,0 1 0,0-1 0,0 1 0,0-1 0,-1 0 0,1 1 0,0-1 0,0 1 0,0-1 0,0 0 0,-1 1 0,1-1 0,-1 1 0,9-6 0,0 0 0,0 0 0,0-1 0,-1 0 0,0 0 0,9-11 0,5-3 0,-17 17 0,27-24 0,-20 25 0,-15 20 0,0-11 0,0-1 0,0 1 0,0-1 0,-1 1 0,0-1 0,0 0 0,0-1 0,-1 0 0,0 0 0,0 0 0,-9 5 0,-11 9 0,-8 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4:01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252 166 24575,'-53'39'0,"15"-13"0,-35 16 0,130-74 0,-12 8 0,-24 11 0,0 0 0,-1-2 0,-1 0 0,0-2 0,-2 0 0,30-35 0,-148 120 0,81-56 0,-1 0 0,0-1 0,-28 10 0,115-73 0,-59 48 0,0-1 0,-1 0 0,1 0 0,-1-1 0,0 1 0,-1-1 0,1-1 0,-1 1 0,-1-1 0,1 0 0,6-14 0,-11 22 0,0-1 0,0 0 0,-1 0 0,1 0 0,0 0 0,0 0 0,0 0 0,0 0 0,0 0 0,0 0 0,0 0 0,0 0 0,-1 0 0,1 0 0,0 0 0,0 0 0,0 0 0,0 0 0,0 0 0,0 0 0,0 0 0,-1 0 0,1 0 0,0 0 0,0 0 0,0 0 0,0 0 0,0 0 0,0 0 0,0 0 0,-1 0 0,1 0 0,0 0 0,0 0 0,0 0 0,0 0 0,0 0 0,0 0 0,0 0 0,0-1 0,0 1 0,0 0 0,-1 0 0,1 0 0,0 0 0,0 0 0,0 0 0,0 0 0,0 0 0,0-1 0,0 1 0,0 0 0,0 0 0,0 0 0,0 0 0,0 0 0,0 0 0,0 0 0,0-1 0,0 1 0,0 0 0,0 0 0,0 0 0,0 0 0,0 0 0,0 0 0,0 0 0,1-1 0,-16 11 0,-11 13 0,2-3 0,21-22 0,11-15 0,-5 13 0,7-12 0,1 0 0,0 0 0,21-20 0,-24 31 0,-11 14 0,-15 16 0,-8-3 0,12-11 0,1 1 0,0 1 0,0 0 0,2 0 0,-1 1 0,-15 27 0,18-27 0,1 1 0,1 0 0,0 1 0,1 0 0,1 0 0,0 0 0,1 0 0,1 1 0,-2 23 0,5-40 0,0 1 0,0-1 0,0 1 0,-1-1 0,1 1 0,0-1 0,0 1 0,0-1 0,0 1 0,0-1 0,0 1 0,0-1 0,0 1 0,1-1 0,-1 1 0,0-1 0,0 1 0,0-1 0,1 1 0,-1-1 0,0 1 0,0-1 0,1 0 0,-1 1 0,0-1 0,1 1 0,-1-1 0,0 0 0,1 1 0,-1-1 0,1 0 0,-1 1 0,0-1 0,1 0 0,-1 0 0,1 0 0,-1 1 0,1-1 0,-1 0 0,2 0 0,19-13 0,14-31 0,-26 31 0,-1 0 0,2 1 0,0 0 0,0 0 0,1 1 0,0 1 0,1 0 0,20-14 0,-15 11 0,-7 8 0,-13 15 0,-23 35 0,1-4 0,-43 89 0,16-46 0,24-32-44,23-40-103,-1-1 1,0 0-1,0 0 0,-1 0 0,-1-1 0,0 0 1,0 0-1,-18 15 0,18-19-6679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4:38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4:58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0 218 24575,'1'0'0,"0"-1"0,0 1 0,0-1 0,0 0 0,0 1 0,0-1 0,-1 0 0,1 1 0,0-1 0,0 0 0,-1 0 0,1 0 0,-1 0 0,1 0 0,-1 0 0,1 0 0,-1 0 0,1 0 0,-1 0 0,0 0 0,1-2 0,7-31 0,-6 25 0,1 2 0,0 1 0,0-1 0,0 1 0,0 0 0,1 0 0,6-7 0,17-31 0,-25 39-114,0 0 1,1 1-1,-1-1 0,1 0 0,0 1 1,0-1-1,1 1 0,-1 0 0,1 0 1,0 0-1,5-3 0,-3 4-6712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5:03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5:11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250 140 24575,'1'-29'0,"0"20"0,0 1 0,-1 0 0,0-1 0,0 1 0,-1 0 0,-3-17 0,3 24 0,0-1 0,0 1 0,0 0 0,-1 0 0,1 0 0,0 0 0,0 0 0,-1 0 0,1 0 0,-1 0 0,1 1 0,-1-1 0,1 0 0,-1 1 0,1-1 0,-1 1 0,1 0 0,-1-1 0,0 1 0,1 0 0,-1 0 0,1 0 0,-1 0 0,0 0 0,1 1 0,-1-1 0,1 0 0,-1 1 0,0-1 0,-1 2 0,-2-1 0,-1 1 0,1-1 0,0 1 0,0 1 0,0-1 0,0 1 0,1-1 0,-5 5 0,-27 34 0,-11 10 0,46-51 0,1 1 0,0-1 0,-1 1 0,1-1 0,-1 1 0,1-1 0,-1 0 0,0 1 0,1-1 0,-1 0 0,1 1 0,-1-1 0,0 0 0,1 0 0,-1 1 0,0-1 0,1 0 0,-1 0 0,0 0 0,1 0 0,-1 0 0,0 0 0,0 0 0,0 0 0,-2-13 0,15-22 0,-1 20 0,-7 11 0,0-1 0,-1 0 0,1 0 0,-1 0 0,0-1 0,-1 1 0,1-1 0,-1 1 0,3-11 0,-45 51 0,-20 16 0,113-119 0,-29 30 0,-46 64 0,16-20 0,0 0 0,0 0 0,0 1 0,1 0 0,0 0 0,1 0 0,0 1 0,0 0 0,0 0 0,1 0 0,-3 11 0,4-12-1365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6:35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0 146 24575,'27'-41'0,"-19"29"30,-1 0 0,2 0 0,16-18 0,-21 26-136,0 1 0,-1-1 0,1 1 0,1 0 0,-1 0 0,0 0-1,1 0 1,0 1 0,-1 0 0,1 0 0,0 0 0,0 1 0,8-2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5:57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157 166 24575,'-4'0'0,"-9"1"0,1-1 0,-1-1 0,1 0 0,-1-1 0,-23-6 0,33 7 0,0 0 0,0-1 0,1 1 0,-1-1 0,0 1 0,1-1 0,-1 0 0,1 0 0,0 0 0,-1-1 0,1 1 0,0-1 0,0 1 0,1-1 0,-1 1 0,1-1 0,-1 0 0,1 0 0,0 0 0,0 0 0,0 0 0,0 0 0,0 0 0,1 0 0,0 0 0,-1 0 0,1 0 0,1-7 0,-7-68 0,16 97 0,-6-14 0,-1 0 0,0 0 0,0 0 0,-1 0 0,1 1 0,1 6 0,-1 2 0,0-1 0,1 0 0,0 0 0,11 22 0,-11-26 0,-1 0 0,0 1 0,-1-1 0,0 1 0,-1 0 0,0-1 0,-1 17 0,-1-29 0,0-1 0,0 1 0,-1-1 0,1 1 0,-1 0 0,0 0 0,0 0 0,-4-5 0,2 4 0,0-1 0,1 0 0,0 0 0,0 0 0,1 0 0,-4-10 0,-4-62-1365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7:49.246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305 410 24575,'172'-324'0,"-172"324"0,0 0 0,-1 1 0,1-1 0,0 0 0,0 0 0,0 0 0,0 0 0,0 0 0,0 0 0,0 0 0,0 0 0,0 1 0,0-1 0,0 0 0,0 0 0,0 0 0,1 0 0,-1 0 0,0 0 0,0 0 0,0 1 0,0-1 0,0 0 0,0 0 0,0 0 0,0 0 0,0 0 0,0 0 0,0 0 0,0 0 0,0 0 0,1 0 0,-1 0 0,0 0 0,0 1 0,0-1 0,0 0 0,0 0 0,0 0 0,0 0 0,0 0 0,1 0 0,-1 0 0,0 0 0,0 0 0,0 0 0,0 0 0,0 0 0,0 0 0,0 0 0,1 0 0,-1 0 0,0 0 0,0 0 0,1 21 0,-5 28 0,-12 11 0,-2-1 0,-3 0 0,-3-2 0,-37 66 0,120-233 0,69-181 0,-239 474 0,95-156 0,-3 5 0,1 0 0,2 1 0,1 0 0,-19 66 0,34-99 0,0 0 0,0 0 0,0 1 0,0-1 0,0 0 0,0 0 0,0 0 0,-1 0 0,1 0 0,0 1 0,0-1 0,0 0 0,0 0 0,0 0 0,0 0 0,0 0 0,0 1 0,0-1 0,0 0 0,0 0 0,1 0 0,-1 0 0,0 0 0,0 1 0,0-1 0,0 0 0,0 0 0,0 0 0,0 0 0,0 0 0,0 0 0,0 1 0,0-1 0,1 0 0,-1 0 0,0 0 0,0 0 0,0 0 0,0 0 0,0 0 0,0 0 0,1 0 0,-1 0 0,0 0 0,0 1 0,0-1 0,0 0 0,0 0 0,1 0 0,-1 0 0,0 0 0,0 0 0,0 0 0,0 0 0,0 0 0,1 0 0,-1-1 0,0 1 0,0 0 0,0 0 0,0 0 0,1 0 0,13-9 0,14-16 0,-1-9 0,-1-1 0,-2-1 0,-2-2 0,-1 0 0,-2-1 0,26-74 0,-65 171 0,-23 115 0,54-188 0,13-29 0,-8 15 0,-13 24 0,-4 9 0,-4 7 0,-2 7 0,0 1 0,-7 32 0,38-94 0,-9 18 0,0-6 0,2-5 0,-12 28 0,-5 13 0,8-33 0,15-40 0,-18 107 0,-8-21 0,0-1 0,-1 1 0,-1-1 0,0 0 0,-11 21 0,18-42 0,7-18 0,12-44 0,-21 66 0,0 0 0,0 1 0,0-1 0,0 0 0,0 0 0,0 0 0,0 0 0,0 0 0,0 1 0,0-1 0,0 0 0,0 0 0,0 0 0,0 0 0,0 0 0,-1 1 0,1-1 0,0 0 0,0 0 0,0 0 0,0 0 0,0 0 0,0 0 0,0 0 0,-1 1 0,1-1 0,0 0 0,0 0 0,0 0 0,0 0 0,0 0 0,-1 0 0,1 0 0,0 0 0,0 0 0,0 0 0,0 0 0,0 0 0,-1 0 0,1 0 0,0 0 0,0 0 0,0 0 0,0 0 0,0 0 0,-1 0 0,1 0 0,0 0 0,0 0 0,0-1 0,0 1 0,0 0 0,-1 0 0,1 0 0,0 0 0,0 0 0,0 0 0,0 0 0,0 0 0,0-1 0,0 1 0,0 0 0,0 0 0,-1 0 0,1 0 0,0 0 0,0-1 0,0 1 0,0 0 0,-15 16 0,8-2 0,7-14 0,0 1 0,1-1 0,-1 0 0,1 0 0,-1 0 0,1 0 0,-1 0 0,1 0 0,-1 0 0,1 0 0,-1 0 0,1 0 0,-1 0 0,1 0 0,-1 0 0,1 0 0,-1 0 0,1 0 0,-1-1 0,0 1 0,1 0 0,-1 0 0,1 0 0,-1-1 0,1 1 0,-1 0 0,0-1 0,1 1 0,-1 0 0,0-1 0,1 1 0,-1-1 0,0 1 0,-12 13 0,0 1 0,1 0 0,1 1 0,-11 19 0,-25 34 0,38-56 0,-19 19 0,26-31 0,1 0 0,0 0 0,0 0 0,-1 0 0,1 0 0,0 0 0,-1 0 0,1 0 0,0 0 0,0 0 0,-1 0 0,1 0 0,0 0 0,0-1 0,-1 1 0,1 0 0,0 0 0,0 0 0,-1 0 0,1-1 0,0 1 0,0 0 0,0 0 0,0-1 0,-1 1 0,1 0 0,0 0 0,0 0 0,0-1 0,0 1 0,0 0 0,0-1 0,0 1 0,-1 0 0,1 0 0,0-1 0,0 1 0,0 0 0,0-1 0,0 1 0,0 0 0,0 0 0,1-1 0,-4-18 0,3 17 0,-2-243 0,2 244 0,0 0 0,0 0 0,0 1 0,0-1 0,0 0 0,0 0 0,0 0 0,-1 1 0,1-1 0,0 0 0,0 0 0,0 1 0,-1-1 0,1 0 0,0 1 0,-1-1 0,1 0 0,-1 1 0,1-1 0,-1 1 0,1-1 0,-1 0 0,1 1 0,-1-1 0,1 1 0,-1 0 0,0-1 0,1 1 0,-1-1 0,0 1 0,0 0 0,0-1 0,-1 1 0,0 0 0,0 0 0,-1 1 0,1-1 0,0 0 0,0 1 0,0-1 0,0 1 0,0 0 0,1 0 0,-5 2 0,-43 33 0,33-19 0,0 2 0,2-1 0,1 2 0,0 0 0,1 0 0,-11 29 0,130-313 0,-56 134 0,-43 112 0,-8 27 0,-11 34 0,-56 155 0,-28 95 0,94-279 0,13-33 0,16-38 0,28-61 0,38-88 0,-160 361 0,-25 129 0,159-456 0,-5-39 0,-154 471 0,6-17 0,133-477 0,-37 172 0,1 4 0,-6 34 0,-1 0 0,-1 0 0,0-26 0,-18 88 0,4-16 0,-163 409 0,212-522 0,-5-2 0,33-138 0,-62 205 0,-10 29 0,-17 46 0,13-29 0,-97 226 0,10-19 0,138-313 0,5-8 0,42-124 0,-87 210 0,-4 7 0,-12 17 0,-14 28 0,-48 105-1365,70-136-5461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7:54.974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394 813 24575,'43'-106'0,"108"-188"0,-35 75 0,-114 236 0,-5 17 0,-13 47 0,-4-1 0,-3-1 0,-43 98 0,65-166 0,13-25 0,15-26 0,-26 40 0,7-14 0,-1 1 0,0-1 0,-1 0 0,7-22 0,-13 36 0,-1 0 0,1 0 0,0 0 0,0 0 0,0 0 0,0 0 0,0 0 0,0 0 0,0 0 0,-1 0 0,1 0 0,0 0 0,0 0 0,0 0 0,0 0 0,0 0 0,0 0 0,-1 0 0,1 0 0,0 0 0,0 0 0,0 0 0,0 0 0,0 0 0,0 0 0,0 0 0,-1 0 0,1 0 0,0 0 0,0-1 0,0 1 0,0 0 0,0 0 0,0 0 0,0 0 0,0 0 0,0 0 0,0 0 0,-1 0 0,1-1 0,0 1 0,0 0 0,0 0 0,0 0 0,0 0 0,0 0 0,0 0 0,0 0 0,0-1 0,0 1 0,0 0 0,0 0 0,0 0 0,0 0 0,0 0 0,0 0 0,0-1 0,0 1 0,0 0 0,0 0 0,0 0 0,0 0 0,1 0 0,-1 0 0,0 0 0,0-1 0,-13 13 0,-14 19 0,1 4 0,2 2 0,1 0 0,2 1 0,-32 81 0,102-198 0,25-73 0,10-18 0,-129 279 0,-93 230 0,149-422 0,98-298 0,-14 63 0,-146 457 0,-41 124 0,152-403 0,-23 57 0,34-112 0,-68 165 0,-4 30 0,1 0 0,0-1 0,-1 1 0,1 0 0,-1 0 0,1 0 0,0 0 0,-1 0 0,1 0 0,-1 0 0,1 0 0,0 0 0,-1 0 0,1 0 0,-1 0 0,1 0 0,0 0 0,-1 1 0,1-1 0,-1 0 0,1 0 0,0 0 0,-1 1 0,1-1 0,0 0 0,-1 0 0,1 1 0,0-1 0,-1 0 0,1 1 0,0-1 0,0 0 0,0 1 0,-1 0 0,-36 44 0,4 3 0,3 2 0,1 0 0,2 2 0,-30 89 0,166-450 0,-106 301 0,-5 9 0,-11 21 0,-19 38 0,-60 174 0,110-306 0,39-103 0,6-19 0,-101 274 0,-7 34 0,-42 167 0,137-468 0,-5 20 0,-45 167 0,0 0 0,0 0 0,0 0 0,0 0 0,0 0 0,-1 0 0,1 0 0,0 0 0,0 0 0,0 0 0,0 0 0,0 0 0,0 0 0,0 0 0,0 0 0,0 0 0,0 0 0,-1 0 0,1 0 0,0 0 0,0 0 0,0 0 0,0 0 0,0 0 0,0-1 0,0 1 0,0 0 0,0 0 0,0 0 0,0 0 0,0 0 0,-1 0 0,-9 18 0,-11 26 0,-74 217 0,66-179 0,129-420 0,-123 415 0,-62 138 0,71-191 0,10-23 0,6-14 0,14-33 0,-11 34 0,-1 0 0,0 0 0,-1 0 0,0-1 0,2-24 0,-5 37 0,0 0 0,0 0 0,0-1 0,0 1 0,0 0 0,0 0 0,0 0 0,0-1 0,0 1 0,0 0 0,0 0 0,0 0 0,0 0 0,0-1 0,0 1 0,0 0 0,-1 0 0,1 0 0,0 0 0,0-1 0,0 1 0,0 0 0,0 0 0,0 0 0,0 0 0,-1 0 0,1-1 0,0 1 0,0 0 0,0 0 0,0 0 0,-1 0 0,1 0 0,0 0 0,0 0 0,0 0 0,0 0 0,-1 0 0,1 0 0,0 0 0,0 0 0,0 0 0,-1 0 0,1 0 0,0 0 0,0 0 0,0 0 0,0 0 0,-1 0 0,1 0 0,0 0 0,0 0 0,0 0 0,0 0 0,-1 0 0,1 0 0,0 1 0,0-1 0,-16 13 0,-11 17 0,11-10 0,16-20 0,0 0 0,0 0 0,0 0 0,0 0 0,0 0 0,0 0 0,0 0 0,0 0 0,0-1 0,0 1 0,0 0 0,0 0 0,0 0 0,0 0 0,0 0 0,0 0 0,0 0 0,0 0 0,0 0 0,0 0 0,0 0 0,0 0 0,-1-1 0,1 1 0,0 0 0,0 0 0,0 0 0,0 0 0,0 0 0,0 0 0,0 0 0,0 0 0,0 0 0,0 0 0,0 0 0,-1 0 0,1 0 0,0 0 0,0 0 0,0 0 0,0 0 0,0 0 0,0 0 0,0 0 0,0 0 0,0 0 0,0 0 0,-1 0 0,1 0 0,0 0 0,0 0 0,0 0 0,16-41 0,0 2 0,-16 40 0,0-1 0,0 0 0,-1 0 0,1 0 0,0 0 0,0 0 0,0 0 0,0 0 0,0 0 0,0 0 0,0 0 0,0 0 0,0 0 0,0 0 0,-1 0 0,1 0 0,0 0 0,0 0 0,0 0 0,0 0 0,0 0 0,0 0 0,0 0 0,0 0 0,0-1 0,0 1 0,-1 0 0,1 0 0,0 0 0,0 0 0,0 0 0,0 0 0,0 0 0,0 0 0,0 0 0,0 0 0,0 0 0,0 0 0,0 0 0,0 0 0,0-1 0,0 1 0,0 0 0,0 0 0,0 0 0,0 0 0,0 0 0,0 0 0,0 0 0,0 0 0,0 0 0,0-1 0,0 1 0,0 0 0,-11 12 0,-10 19 0,7-6 0,1 1 0,1 0 0,1 1 0,2 0 0,-7 31 0,16-57 0,0 0 0,0-1 0,-1 1 0,1 0 0,0 0 0,0-1 0,0 1 0,0 0 0,1-1 0,-1 1 0,0 0 0,0-1 0,0 1 0,1 0 0,-1-1 0,0 1 0,0 0 0,1-1 0,-1 1 0,1-1 0,-1 1 0,1-1 0,-1 1 0,1-1 0,-1 1 0,1-1 0,-1 1 0,1-1 0,-1 0 0,1 1 0,0-1 0,-1 0 0,1 1 0,0-1 0,-1 0 0,1 0 0,0 0 0,-1 0 0,1 1 0,1-1 0,-1 0 0,0 0 0,0 0 0,0 1 0,0-1 0,0 0 0,0 1 0,0-1 0,0 1 0,0-1 0,0 1 0,0 0 0,0-1 0,0 1 0,0 0 0,0 0 0,-1-1 0,1 1 0,0 0 0,0 2 0,2 5 0,0 1 0,-1-1 0,0 1 0,0 0 0,-1 0 0,-1 0 0,1 0 0,-1 0 0,-1 0 0,-2 13 0,-4 16 0,-14 42 0,7-27 0,12-43 0,0-3 0,0 0 0,0 0 0,1-1 0,0 1 0,1 0 0,0 12 0,2-21 0,1 0 0,-1 0 0,0 0 0,0 0 0,0-1 0,0 1 0,-1 0 0,1-1 0,-1 1 0,3-6 0,72-153 0,-86 284 0,9-115 0,0 16 0,5-24 0,4-14 0,27-55 0,-23 43 0,-11 24 0,-5 10 0,-10 27 0,11-24 0,-1-1 0,-1 0 0,0 0 0,0 0 0,-8 11 0,12-20 0,-1 0 0,1 0 0,0 0 0,-1 0 0,1-1 0,-1 1 0,1 0 0,-1-1 0,1 1 0,-1-1 0,1 1 0,-1-1 0,1 0 0,-1 0 0,0 0 0,1 0 0,-1 0 0,1 0 0,-3 0 0,2-1 0,0 1 0,0 0 0,0 0 0,0 0 0,0 0 0,0 0 0,0 1 0,0-1 0,0 0 0,0 1 0,1 0 0,-1-1 0,0 1 0,0 0 0,0 0 0,1 0 0,-1 0 0,-2 2 0,-5 8 0,-3 3 0,12-14 0,-1 0 0,1 0 0,-1-1 0,1 1 0,-1 0 0,1 0 0,-1-1 0,1 1 0,0 0 0,-1-1 0,1 1 0,0 0 0,-1-1 0,1 1 0,0 0 0,-1-1 0,1 1 0,0-1 0,0 1 0,-1-1 0,1 1 0,0-1 0,0 1 0,0-1 0,0 1 0,0-1 0,0 1 0,0-1 0,0 1 0,0-1 0,0 1 0,0-1 0,0 1 0,0-1 0,0 1 0,0-1 0,1 0 0,0-119 0,-5 124 0,0 0 0,0 1 0,0 0 0,1 0 0,0 0 0,-3 7 0,-5 7 0,-1 2 0,1 0 0,2 0 0,-8 23 0,29-80 0,-2 6 0,12-56 0,-22 85 0,1 1 0,-1 0 0,0 0 0,0 0 0,0 0 0,0-1 0,0 1 0,0 0 0,0 0 0,0 0 0,0-1 0,1 1 0,-1 0 0,0 0 0,0 0 0,0-1 0,0 1 0,0 0 0,0 0 0,0 0 0,0-1 0,-1 1 0,1 0 0,0 0 0,0 0 0,0-1 0,0 1 0,0 0 0,0 0 0,0 0 0,0 0 0,0-1 0,-1 1 0,1 0 0,0 0 0,0 0 0,0 0 0,0 0 0,0-1 0,-1 1 0,1 0 0,0 0 0,0 0 0,0 0 0,-1 0 0,1 0 0,0 0 0,0 0 0,0 0 0,-1 0 0,1 0 0,0 0 0,0 0 0,0 0 0,-1 0 0,1 0 0,0 0 0,0 0 0,0 0 0,-1 0 0,1 0 0,0 0 0,-17 14 0,-15 22 0,-2 19 0,34-56 0,16-28 0,2-4 0,-10 21 0,-1 0 0,-1 0 0,0-1 0,-1 0 0,5-17 0,-15 31 0,-9 10 0,-14 16 0,-109 144 0,161-233 0,16-6 0,-26 47 0,-2 0 0,19-43 0,-61 97 0,15-16-195,2 2 0,0 0 0,1 0 0,1 1 0,1 1 0,-11 32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05.500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1 887 24575,'3'0'0,"-1"-1"0,1 0 0,0 0 0,-1 0 0,1 0 0,-1 0 0,1-1 0,-1 1 0,0-1 0,1 1 0,-1-1 0,0 0 0,0 0 0,3-4 0,29-37 0,-27 33 0,7-9 0,-5 7 0,-12 34 0,-21 59 0,35-92 0,2-4 0,-7 12 0,-6 3 0,0 1 0,0-1 0,0 0 0,0 1 0,0-1 0,1 0 0,-1 1 0,0-1 0,0 0 0,0 0 0,0 1 0,0-1 0,0 0 0,0 1 0,1-1 0,-1 0 0,0 0 0,0 1 0,0-1 0,1 0 0,-1 0 0,0 0 0,0 1 0,1-1 0,-1 0 0,0 0 0,1 0 0,-1 0 0,0 1 0,0-1 0,1 0 0,-1 0 0,0 0 0,1 0 0,-1 0 0,0 0 0,1 0 0,-1 0 0,0 0 0,1 0 0,-1 0 0,0 0 0,0 0 0,1 0 0,-1 0 0,0-1 0,1 1 0,-1 0 0,0 0 0,1 0 0,-1 0 0,0-1 0,0 1 0,1 0 0,-1 0 0,0 0 0,0-1 0,0 1 0,1 0 0,-1 0 0,0-1 0,0 1 0,0-1 0,4 0 0,-10 12 0,133-253 0,-117 221 0,-9 18 0,-1 1 0,1 0 0,0-1 0,0 1 0,0-1 0,1 1 0,-1 0 0,1 0 0,-1 0 0,1 0 0,0 0 0,-1 0 0,1 0 0,0 1 0,0-1 0,0 1 0,1-1 0,1 0 0,0 0 0,0 0 0,0 0 0,0 0 0,0-1 0,0 1 0,-1-1 0,0 0 0,1 0 0,-1 0 0,0 0 0,0-1 0,-1 1 0,1-1 0,-1 0 0,3-5 0,3-7 0,-2-1 0,9-26 0,-1 0 0,-6 23 0,2 1 0,0 0 0,1 1 0,1 1 0,0 0 0,19-19 0,1-17 0,-15 23 0,4-5 0,0-1 0,20-50 0,-37 79 0,-1 9 0,0 20 0,-1 37 0,-2-55 0,0 15 0,1-14 0,-1 1 0,1-1 0,-1 0 0,-1 1 0,1-1 0,-1 1 0,-2 7 0,3-13-21,0-1 0,0 1 0,0 0 0,0 0 0,0 0 0,0 0 0,0 0 0,0 0 0,0 0 0,0 0 0,0 0 0,0-1 0,0 1 0,0 0 0,0 0 0,0 0 0,0 0 0,0 0 0,0 0 0,0 0 0,0 0 0,0-1 0,0 1 0,0 0 0,0 0 0,0 0 0,0 0 0,0 0 0,0 0 0,0 0 0,0 0 0,0 0 0,-1 0 0,1 0 0,0 0 0,0 0 0,0 0 0,0-1 0,0 1 0,0 0 0,0 0 0,0 0 0,0 0 0,-1 0 0,1 0 0,0 0 0,0 0 0,0 0 0,0 0 0,0 0 0,0 0 0,0 0 0,0 0 0,0 0 0,-1 0 0,1 0 0,0 0 0,0 1 0,0-1 0,0 0 0,0 0 0,0 0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10.336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2 53 24575,'-1'0'0,"1"0"0,0-2 0,1 1 0,1-2 0,0 0 0,0-1 0,1 0 0,-1-1 0,1 1 0,-1-1 0,1 1 0,0 0 0,0 1 0,0-2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17.426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0 139 24575,'11'-13'0,"-2"-1"0,0 0 0,0 0 0,9-22 0,-16 31 0,1-1 0,0 0 0,0 0 0,0 0 0,1 1 0,6-9 0,-19 26 0,1 0 0,0 0 0,0 1 0,-8 21 0,5-13 0,7 0-1365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24.301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34 89 24575,'3'-4'0,"0"-1"0,-1 1 0,1-1 0,-1 0 0,-1 1 0,1-1 0,-1 0 0,1 0 0,-1 0 0,-1-1 0,1 1 0,-1 0 0,0 0 0,0 0 0,-2-10 0,-35 59 0,36-42-74,-12 32-1217,12-24-5535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25.186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30.046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4:18:38.988"/>
    </inkml:context>
    <inkml:brush xml:id="br0">
      <inkml:brushProperty name="width" value="0.05" units="cm"/>
      <inkml:brushProperty name="height" value="0.05" units="cm"/>
      <inkml:brushProperty name="color" value="#FC683A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0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28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56 24575,'-6'3'0,"0"0"0,1 1 0,0-1 0,0 1 0,0 0 0,0 0 0,1 1 0,-1 0 0,-6 9 0,3-6 0,11-17 0,10-16 0,3-5 27,-14 24-201,1 0 0,0 1 0,0-1 0,0 1 0,1 0 0,0 0 0,4-5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31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24575,'0'2'0,"0"1"0,0 2 0,-2 1 0,-1-2 0,-3 0 0,0-2 0,-1 0 0,2 3 0,1 0 0,0 0 0,1 1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35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42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 24575,'4'51'0,"-3"-44"0,-6-27 0,4 13 0,-12-16 0,13 23 0,0-1 0,0 1 0,-1-1 0,1 0 0,0 1 0,-1-1 0,1 1 0,0-1 0,-1 1 0,1 0 0,-1-1 0,1 1 0,-1-1 0,1 1 0,-1 0 0,1-1 0,-1 1 0,1 0 0,-1-1 0,1 1 0,-1 0 0,1 0 0,-1 0 0,0-1 0,1 1 0,-1 0 0,1 0 0,-1 0 0,0 0 0,1 0 0,-1 0 0,1 0 0,-1 0 0,0 1 0,1-1 0,-2 0 0,3 3 0,-1 0 0,1-1 0,-1 1 0,1 0 0,0-1 0,0 1 0,0 0 0,0-1 0,1 0 0,-1 1 0,1-1 0,-1 0 0,1 1 0,3 2 0,2 6 0,49 75 0,-47-52-1365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00:26:50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45 186 24575,'-18'-50'0,"10"20"0,7 32 0,4 17 0,-1-14 0,0-1 0,0 0 0,0 0 0,0 0 0,1 0 0,-1 0 0,1-1 0,0 1 0,0-1 0,6 6 0,-6-7 0,0 0 0,0 1 0,0 0 0,-1-1 0,1 1 0,-1 0 0,0 0 0,0 1 0,0-1 0,0 0 0,0 1 0,-1-1 0,0 1 0,0-1 0,0 1 0,0 0 0,1 7 0,-2-5 0,0 0 0,0 0 0,1 1 0,0-1 0,0 0 0,1 0 0,-1 0 0,1 0 0,1 0 0,-1 0 0,6 8 0,-19-27 0,1 0 0,1 0 0,-14-25 0,17 27 0,1 0 0,0 0 0,0-1 0,1 1 0,1-1 0,-2-12 0,-6-22 0,7 31 0,1 0 0,0-1 0,1 1 0,0-20 0,2 27-1365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BE8E1-D919-8C41-E8F1-ACBEB8CEC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72AB6-1BC4-EC97-F995-1D7F4461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F0473-EAB3-A08C-CE2D-36B32132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71A0E-B197-4A09-4136-1F72A7F9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62F4EF-DEA4-099F-D7BC-015F1F84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9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3144-8C5F-0539-10CC-6D448340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BB0798-6038-EA19-DA03-4441D7DC4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CF66-C8F4-5CAC-D30C-E76DDA9E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CF69A-B97A-30D0-6EE7-AA98A1B0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6358E-BB50-9B86-7D75-BA516F4D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76109-291B-17AC-67D8-7B117F36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2BC5FB-D9EF-272C-7EF7-AF64B811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9EF28D-F10E-9076-6968-D85FFEF2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B53B8-8311-E5F0-AC1C-9E647646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12228-C0D3-4B09-377F-1A7BDE50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0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E93E-F904-9F08-E905-6BCAB245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B618A-C6C9-BB0E-79CB-2FF2CD18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8ECA5-FEC4-A729-90D4-8CCBFD2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3943D-4C27-072D-E862-AF5E449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3C4D2-555E-01B7-ADD7-FD8DD95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3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13E4C-0245-F15D-CB6D-0EC389BD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B3614-77D9-045E-1587-4C744D86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2937B-F5B0-88D6-077A-F699B406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024E6-CEF9-1F1A-D1E2-4593F825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A7FB85-6D5F-1F28-EBD4-35660B56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49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65E65-768A-7125-70FB-93C5E95B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E75E3-9697-1241-CF15-01C86F20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629AC4-D5F6-AD5A-2150-B1D543E3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080096-3B8C-077E-C0E2-58D232F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CE9C09-1EA4-B7CA-483A-757FBA4D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B044A9-5377-63A3-BD25-E4511FD2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8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73BD-1F7D-C9CF-5E5F-03270F1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05453E-DE6E-D05F-7E2B-10320EDB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D367DD-472D-C5E6-0A18-691292948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EA8D4A-C684-F9D6-E3CD-718B422EB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65C49-51E5-59C8-0B69-FF083A9EB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E250B-92BF-32B7-EEFC-0F297CE8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F7AD86-83F7-3494-5C69-D5751518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EF2ACA-9201-1773-E33D-913EA0E0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0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95F1C-4794-0DCF-E4D8-02CD64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B9B16C-15CB-6D24-8DFE-7FC093E3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49EE6F-1AEC-A94C-F371-C9350DF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8F320-7EAD-325D-8AA2-436B8CA2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7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7F4EF2-3C15-8E44-4072-0C69E0B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18FBCE-5AF1-8A89-95DE-3F002BEC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C2AD6F-1F42-5278-1437-66611C1D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5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E1B6-4A0C-CF5A-54C8-F75698F3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0EB03-B9D7-B616-3E0E-DEEF7484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F4168-1A98-875A-A346-1B7EA789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C2480-48F4-5DFB-1484-8D87610B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08175-18F1-03E5-CC4C-B8BF67D3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2A3E1-92D4-FBAC-86E4-FB43781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8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DB306-7932-3012-D3EB-4CAD87B5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EFD934-7D1F-FBDB-F379-D1A09CEB5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CC7627-8E9B-AE96-E7E8-CF8445D0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5863CB-E947-91B7-D447-9E284483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B171F-26A7-1493-6982-9610696D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EBA18-25ED-B174-985F-1A767B14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3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BD5195-1C3D-8E03-925A-0843B044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6A6927-8E95-C971-3BD6-439A305C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5029A-AB0E-C96D-5FB6-FD7A1B21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743C-FACE-45CD-88D9-D7F9BCF9D6A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8DCA4-7460-D1D8-6BD0-66479F91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1A3FC-1F22-DF08-45CC-574BA479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EE24-EF5F-4366-B3F3-A866F8BAC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8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0.png"/><Relationship Id="rId42" Type="http://schemas.openxmlformats.org/officeDocument/2006/relationships/image" Target="../media/image17.png"/><Relationship Id="rId47" Type="http://schemas.openxmlformats.org/officeDocument/2006/relationships/customXml" Target="../ink/ink21.xml"/><Relationship Id="rId63" Type="http://schemas.openxmlformats.org/officeDocument/2006/relationships/image" Target="../media/image27.png"/><Relationship Id="rId68" Type="http://schemas.openxmlformats.org/officeDocument/2006/relationships/customXml" Target="../ink/ink3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image" Target="../media/image12.svg"/><Relationship Id="rId37" Type="http://schemas.openxmlformats.org/officeDocument/2006/relationships/customXml" Target="../ink/ink16.xml"/><Relationship Id="rId40" Type="http://schemas.openxmlformats.org/officeDocument/2006/relationships/image" Target="../media/image16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25.png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79" Type="http://schemas.openxmlformats.org/officeDocument/2006/relationships/customXml" Target="../ink/ink38.xml"/><Relationship Id="rId5" Type="http://schemas.openxmlformats.org/officeDocument/2006/relationships/image" Target="../media/image3.png"/><Relationship Id="rId61" Type="http://schemas.openxmlformats.org/officeDocument/2006/relationships/image" Target="../media/image26.png"/><Relationship Id="rId19" Type="http://schemas.openxmlformats.org/officeDocument/2006/relationships/image" Target="../media/image9.png"/><Relationship Id="rId14" Type="http://schemas.openxmlformats.org/officeDocument/2006/relationships/image" Target="../media/image7.png"/><Relationship Id="rId22" Type="http://schemas.openxmlformats.org/officeDocument/2006/relationships/customXml" Target="../ink/ink10.xml"/><Relationship Id="rId27" Type="http://schemas.openxmlformats.org/officeDocument/2006/relationships/image" Target="../media/image12.png"/><Relationship Id="rId30" Type="http://schemas.openxmlformats.org/officeDocument/2006/relationships/image" Target="../media/image7.sv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0.png"/><Relationship Id="rId56" Type="http://schemas.openxmlformats.org/officeDocument/2006/relationships/image" Target="../media/image24.png"/><Relationship Id="rId64" Type="http://schemas.openxmlformats.org/officeDocument/2006/relationships/customXml" Target="../ink/ink30.xml"/><Relationship Id="rId69" Type="http://schemas.openxmlformats.org/officeDocument/2006/relationships/image" Target="../media/image30.png"/><Relationship Id="rId77" Type="http://schemas.openxmlformats.org/officeDocument/2006/relationships/image" Target="../media/image34.png"/><Relationship Id="rId8" Type="http://schemas.openxmlformats.org/officeDocument/2006/relationships/customXml" Target="../ink/ink3.xml"/><Relationship Id="rId51" Type="http://schemas.openxmlformats.org/officeDocument/2006/relationships/customXml" Target="../ink/ink23.xml"/><Relationship Id="rId72" Type="http://schemas.openxmlformats.org/officeDocument/2006/relationships/customXml" Target="../ink/ink34.xml"/><Relationship Id="rId3" Type="http://schemas.openxmlformats.org/officeDocument/2006/relationships/image" Target="../media/image2.svg"/><Relationship Id="rId17" Type="http://schemas.openxmlformats.org/officeDocument/2006/relationships/customXml" Target="../ink/ink7.xml"/><Relationship Id="rId33" Type="http://schemas.openxmlformats.org/officeDocument/2006/relationships/customXml" Target="../ink/ink14.xml"/><Relationship Id="rId38" Type="http://schemas.openxmlformats.org/officeDocument/2006/relationships/image" Target="../media/image15.png"/><Relationship Id="rId46" Type="http://schemas.openxmlformats.org/officeDocument/2006/relationships/image" Target="../media/image19.png"/><Relationship Id="rId59" Type="http://schemas.openxmlformats.org/officeDocument/2006/relationships/customXml" Target="../ink/ink27.xml"/><Relationship Id="rId67" Type="http://schemas.openxmlformats.org/officeDocument/2006/relationships/image" Target="../media/image29.png"/><Relationship Id="rId20" Type="http://schemas.openxmlformats.org/officeDocument/2006/relationships/customXml" Target="../ink/ink9.xml"/><Relationship Id="rId41" Type="http://schemas.openxmlformats.org/officeDocument/2006/relationships/customXml" Target="../ink/ink18.xml"/><Relationship Id="rId54" Type="http://schemas.openxmlformats.org/officeDocument/2006/relationships/image" Target="../media/image23.png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1.xml"/><Relationship Id="rId28" Type="http://schemas.openxmlformats.org/officeDocument/2006/relationships/customXml" Target="../ink/ink13.xml"/><Relationship Id="rId36" Type="http://schemas.openxmlformats.org/officeDocument/2006/relationships/image" Target="../media/image14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customXml" Target="../ink/ink4.xml"/><Relationship Id="rId31" Type="http://schemas.openxmlformats.org/officeDocument/2006/relationships/image" Target="../media/image11.png"/><Relationship Id="rId44" Type="http://schemas.openxmlformats.org/officeDocument/2006/relationships/image" Target="../media/image18.png"/><Relationship Id="rId52" Type="http://schemas.openxmlformats.org/officeDocument/2006/relationships/image" Target="../media/image22.png"/><Relationship Id="rId60" Type="http://schemas.openxmlformats.org/officeDocument/2006/relationships/customXml" Target="../ink/ink28.xml"/><Relationship Id="rId65" Type="http://schemas.openxmlformats.org/officeDocument/2006/relationships/image" Target="../media/image28.png"/><Relationship Id="rId73" Type="http://schemas.openxmlformats.org/officeDocument/2006/relationships/image" Target="../media/image32.png"/><Relationship Id="rId78" Type="http://schemas.openxmlformats.org/officeDocument/2006/relationships/customXml" Target="../ink/ink37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8" Type="http://schemas.openxmlformats.org/officeDocument/2006/relationships/customXml" Target="../ink/ink8.xml"/><Relationship Id="rId39" Type="http://schemas.openxmlformats.org/officeDocument/2006/relationships/customXml" Target="../ink/ink17.xml"/><Relationship Id="rId34" Type="http://schemas.openxmlformats.org/officeDocument/2006/relationships/image" Target="../media/image13.png"/><Relationship Id="rId50" Type="http://schemas.openxmlformats.org/officeDocument/2006/relationships/image" Target="../media/image21.png"/><Relationship Id="rId55" Type="http://schemas.openxmlformats.org/officeDocument/2006/relationships/customXml" Target="../ink/ink25.xml"/><Relationship Id="rId76" Type="http://schemas.openxmlformats.org/officeDocument/2006/relationships/customXml" Target="../ink/ink36.xml"/><Relationship Id="rId7" Type="http://schemas.openxmlformats.org/officeDocument/2006/relationships/image" Target="../media/image4.png"/><Relationship Id="rId7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F44AF6F-9B48-AA53-9F61-A26D117581EB}"/>
              </a:ext>
            </a:extLst>
          </p:cNvPr>
          <p:cNvSpPr/>
          <p:nvPr/>
        </p:nvSpPr>
        <p:spPr>
          <a:xfrm rot="10800000">
            <a:off x="0" y="-42223"/>
            <a:ext cx="12192000" cy="3789219"/>
          </a:xfrm>
          <a:prstGeom prst="triangle">
            <a:avLst/>
          </a:prstGeom>
          <a:solidFill>
            <a:srgbClr val="FC683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5C395D0B-02FB-2B1A-3DB4-0ABD6AB7F932}"/>
              </a:ext>
            </a:extLst>
          </p:cNvPr>
          <p:cNvSpPr/>
          <p:nvPr/>
        </p:nvSpPr>
        <p:spPr>
          <a:xfrm>
            <a:off x="0" y="3125518"/>
            <a:ext cx="12192000" cy="3789219"/>
          </a:xfrm>
          <a:prstGeom prst="triangle">
            <a:avLst/>
          </a:prstGeom>
          <a:solidFill>
            <a:srgbClr val="FC683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C42EE2C-84BE-291E-7A6C-3FC279DBF4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-42223"/>
            <a:ext cx="0" cy="539219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440BE9E-E1B6-5E26-FBB1-8151F47FB276}"/>
              </a:ext>
            </a:extLst>
          </p:cNvPr>
          <p:cNvCxnSpPr>
            <a:cxnSpLocks/>
          </p:cNvCxnSpPr>
          <p:nvPr/>
        </p:nvCxnSpPr>
        <p:spPr>
          <a:xfrm>
            <a:off x="7537409" y="3266679"/>
            <a:ext cx="4654591" cy="1260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89BF32EB-191B-4D97-13C0-AE07B0F53EE9}"/>
              </a:ext>
            </a:extLst>
          </p:cNvPr>
          <p:cNvSpPr/>
          <p:nvPr/>
        </p:nvSpPr>
        <p:spPr>
          <a:xfrm>
            <a:off x="3911600" y="1406236"/>
            <a:ext cx="4205565" cy="4045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Gráfico 20" descr="Nariz estrutura de tópicos">
            <a:extLst>
              <a:ext uri="{FF2B5EF4-FFF2-40B4-BE49-F238E27FC236}">
                <a16:creationId xmlns:a16="http://schemas.microsoft.com/office/drawing/2014/main" id="{13853591-D6C3-928A-A6A8-9F32A097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381">
            <a:off x="7656326" y="2981084"/>
            <a:ext cx="1038158" cy="1038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80C56B2B-4AFF-74E8-42FC-206E68B84FB5}"/>
                  </a:ext>
                </a:extLst>
              </p14:cNvPr>
              <p14:cNvContentPartPr/>
              <p14:nvPr/>
            </p14:nvContentPartPr>
            <p14:xfrm>
              <a:off x="7899005" y="3273335"/>
              <a:ext cx="360" cy="36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80C56B2B-4AFF-74E8-42FC-206E68B84F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365" y="32643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932D8B42-65E0-E1AB-79E7-FB93889DCC54}"/>
                  </a:ext>
                </a:extLst>
              </p14:cNvPr>
              <p14:cNvContentPartPr/>
              <p14:nvPr/>
            </p14:nvContentPartPr>
            <p14:xfrm>
              <a:off x="7972085" y="3095855"/>
              <a:ext cx="145080" cy="60228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932D8B42-65E0-E1AB-79E7-FB93889DCC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3085" y="3086855"/>
                <a:ext cx="16272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8E27E58C-BDAD-971B-4C63-0DB1D010C336}"/>
                  </a:ext>
                </a:extLst>
              </p14:cNvPr>
              <p14:cNvContentPartPr/>
              <p14:nvPr/>
            </p14:nvContentPartPr>
            <p14:xfrm>
              <a:off x="7995125" y="2984975"/>
              <a:ext cx="56520" cy="8748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8E27E58C-BDAD-971B-4C63-0DB1D010C3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6485" y="2975975"/>
                <a:ext cx="74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9F9DFC29-224C-82EE-EBD0-ADA399C75CD3}"/>
                  </a:ext>
                </a:extLst>
              </p14:cNvPr>
              <p14:cNvContentPartPr/>
              <p14:nvPr/>
            </p14:nvContentPartPr>
            <p14:xfrm>
              <a:off x="7978565" y="3790655"/>
              <a:ext cx="360" cy="36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9F9DFC29-224C-82EE-EBD0-ADA399C75C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9925" y="3782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ACB773F7-1CA5-FA2A-D993-50BDE12B2448}"/>
                  </a:ext>
                </a:extLst>
              </p14:cNvPr>
              <p14:cNvContentPartPr/>
              <p14:nvPr/>
            </p14:nvContentPartPr>
            <p14:xfrm>
              <a:off x="7974605" y="3745295"/>
              <a:ext cx="23400" cy="4068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ACB773F7-1CA5-FA2A-D993-50BDE12B24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5605" y="3736655"/>
                <a:ext cx="41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51C94FFC-7280-C9C7-9ABA-25C919CF9714}"/>
                  </a:ext>
                </a:extLst>
              </p14:cNvPr>
              <p14:cNvContentPartPr/>
              <p14:nvPr/>
            </p14:nvContentPartPr>
            <p14:xfrm>
              <a:off x="7994765" y="3679775"/>
              <a:ext cx="16200" cy="1980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51C94FFC-7280-C9C7-9ABA-25C919CF971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85765" y="3670775"/>
                <a:ext cx="338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6DE409B2-5E57-2188-CC9C-C4AA4CDB7BF5}"/>
                  </a:ext>
                </a:extLst>
              </p14:cNvPr>
              <p14:cNvContentPartPr/>
              <p14:nvPr/>
            </p14:nvContentPartPr>
            <p14:xfrm>
              <a:off x="8026085" y="3057335"/>
              <a:ext cx="360" cy="36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6DE409B2-5E57-2188-CC9C-C4AA4CDB7B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7445" y="30483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CC88B889-957A-329F-E362-C55C06DE93E5}"/>
                  </a:ext>
                </a:extLst>
              </p14:cNvPr>
              <p14:cNvContentPartPr/>
              <p14:nvPr/>
            </p14:nvContentPartPr>
            <p14:xfrm>
              <a:off x="8008085" y="3056615"/>
              <a:ext cx="33480" cy="6264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CC88B889-957A-329F-E362-C55C06DE93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9085" y="3047615"/>
                <a:ext cx="51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C66D4565-4233-1859-56F8-045C716D3CF1}"/>
                  </a:ext>
                </a:extLst>
              </p14:cNvPr>
              <p14:cNvContentPartPr/>
              <p14:nvPr/>
            </p14:nvContentPartPr>
            <p14:xfrm>
              <a:off x="7997645" y="2996855"/>
              <a:ext cx="40320" cy="11520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C66D4565-4233-1859-56F8-045C716D3C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88645" y="2988215"/>
                <a:ext cx="57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1EF170EB-8859-7634-DB05-6F89B7B8C14B}"/>
                  </a:ext>
                </a:extLst>
              </p14:cNvPr>
              <p14:cNvContentPartPr/>
              <p14:nvPr/>
            </p14:nvContentPartPr>
            <p14:xfrm>
              <a:off x="8019965" y="3879575"/>
              <a:ext cx="360" cy="36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1EF170EB-8859-7634-DB05-6F89B7B8C1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0965" y="38709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09B2B7D2-4965-39A0-CE03-79E1BCE70FF9}"/>
                  </a:ext>
                </a:extLst>
              </p14:cNvPr>
              <p14:cNvContentPartPr/>
              <p14:nvPr/>
            </p14:nvContentPartPr>
            <p14:xfrm>
              <a:off x="7993200" y="3352800"/>
              <a:ext cx="360" cy="3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09B2B7D2-4965-39A0-CE03-79E1BCE70F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4560" y="3343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1BF31F97-7513-59BD-67C0-A4105F6C2D3C}"/>
                  </a:ext>
                </a:extLst>
              </p14:cNvPr>
              <p14:cNvContentPartPr/>
              <p14:nvPr/>
            </p14:nvContentPartPr>
            <p14:xfrm>
              <a:off x="7843800" y="3224280"/>
              <a:ext cx="223560" cy="22968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1BF31F97-7513-59BD-67C0-A4105F6C2D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34800" y="3215280"/>
                <a:ext cx="2412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62CC3C90-BED4-333E-8AF1-68BB10DA4635}"/>
                  </a:ext>
                </a:extLst>
              </p14:cNvPr>
              <p14:cNvContentPartPr/>
              <p14:nvPr/>
            </p14:nvContentPartPr>
            <p14:xfrm>
              <a:off x="9616080" y="3009720"/>
              <a:ext cx="360" cy="36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62CC3C90-BED4-333E-8AF1-68BB10DA46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7440" y="30010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5C4481AB-D156-335E-FE28-1FE703AC3988}"/>
              </a:ext>
            </a:extLst>
          </p:cNvPr>
          <p:cNvSpPr/>
          <p:nvPr/>
        </p:nvSpPr>
        <p:spPr>
          <a:xfrm>
            <a:off x="7592928" y="2562678"/>
            <a:ext cx="287879" cy="28468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77000">
                <a:schemeClr val="tx1"/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D9755E6-19DE-E007-FFDB-32323F38329D}"/>
              </a:ext>
            </a:extLst>
          </p:cNvPr>
          <p:cNvSpPr/>
          <p:nvPr/>
        </p:nvSpPr>
        <p:spPr>
          <a:xfrm rot="8540285">
            <a:off x="7376688" y="2376473"/>
            <a:ext cx="235186" cy="34274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511C101-D071-D848-D272-2EDA72064D93}"/>
              </a:ext>
            </a:extLst>
          </p:cNvPr>
          <p:cNvSpPr/>
          <p:nvPr/>
        </p:nvSpPr>
        <p:spPr>
          <a:xfrm rot="9780541">
            <a:off x="7457015" y="2410671"/>
            <a:ext cx="250997" cy="23497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63382A67-F6E4-9DF1-E38A-59DF0D1EE87D}"/>
              </a:ext>
            </a:extLst>
          </p:cNvPr>
          <p:cNvSpPr/>
          <p:nvPr/>
        </p:nvSpPr>
        <p:spPr>
          <a:xfrm rot="9760565">
            <a:off x="7485229" y="2335245"/>
            <a:ext cx="215397" cy="2559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Lábios estrutura de tópicos">
            <a:extLst>
              <a:ext uri="{FF2B5EF4-FFF2-40B4-BE49-F238E27FC236}">
                <a16:creationId xmlns:a16="http://schemas.microsoft.com/office/drawing/2014/main" id="{583BE3C1-9553-9BFC-C13D-99D99785FE3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19385" y="4193843"/>
            <a:ext cx="766945" cy="766945"/>
          </a:xfrm>
          <a:prstGeom prst="rect">
            <a:avLst/>
          </a:prstGeom>
        </p:spPr>
      </p:pic>
      <p:pic>
        <p:nvPicPr>
          <p:cNvPr id="54" name="Gráfico 53" descr="Orelha estrutura de tópicos">
            <a:extLst>
              <a:ext uri="{FF2B5EF4-FFF2-40B4-BE49-F238E27FC236}">
                <a16:creationId xmlns:a16="http://schemas.microsoft.com/office/drawing/2014/main" id="{B23143F2-3074-BD82-CC47-D0EBDA18450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3703401" y="2782004"/>
            <a:ext cx="1054191" cy="1054191"/>
          </a:xfrm>
          <a:prstGeom prst="rect">
            <a:avLst/>
          </a:prstGeom>
        </p:spPr>
      </p:pic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B7012B7-5846-70ED-883B-C5EE0CC2F860}"/>
              </a:ext>
            </a:extLst>
          </p:cNvPr>
          <p:cNvGrpSpPr/>
          <p:nvPr/>
        </p:nvGrpSpPr>
        <p:grpSpPr>
          <a:xfrm>
            <a:off x="4213396" y="3566444"/>
            <a:ext cx="34200" cy="43920"/>
            <a:chOff x="4557525" y="3514103"/>
            <a:chExt cx="34200" cy="43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E7C5B37-C3A5-1519-CA0C-3EDE3A84CBB7}"/>
                    </a:ext>
                  </a:extLst>
                </p14:cNvPr>
                <p14:cNvContentPartPr/>
                <p14:nvPr/>
              </p14:nvContentPartPr>
              <p14:xfrm>
                <a:off x="4557525" y="3538223"/>
                <a:ext cx="360" cy="3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E7C5B37-C3A5-1519-CA0C-3EDE3A84CB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9525" y="35205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E5635DF1-35CF-A42B-C27D-6B4595281E1F}"/>
                    </a:ext>
                  </a:extLst>
                </p14:cNvPr>
                <p14:cNvContentPartPr/>
                <p14:nvPr/>
              </p14:nvContentPartPr>
              <p14:xfrm>
                <a:off x="4557525" y="3538223"/>
                <a:ext cx="360" cy="36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E5635DF1-35CF-A42B-C27D-6B4595281E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39525" y="35205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0B90D5D-C856-DA59-D31E-0772F5A6B141}"/>
                    </a:ext>
                  </a:extLst>
                </p14:cNvPr>
                <p14:cNvContentPartPr/>
                <p14:nvPr/>
              </p14:nvContentPartPr>
              <p14:xfrm>
                <a:off x="4557525" y="3514103"/>
                <a:ext cx="34200" cy="439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0B90D5D-C856-DA59-D31E-0772F5A6B1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39525" y="3496103"/>
                  <a:ext cx="69840" cy="79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42346E8-A877-7801-D66C-E60EF54435F1}"/>
              </a:ext>
            </a:extLst>
          </p:cNvPr>
          <p:cNvSpPr txBox="1"/>
          <p:nvPr/>
        </p:nvSpPr>
        <p:spPr>
          <a:xfrm>
            <a:off x="5479641" y="127789"/>
            <a:ext cx="250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3800ACF-F07A-700B-77A5-D23B3A54ADF4}"/>
              </a:ext>
            </a:extLst>
          </p:cNvPr>
          <p:cNvSpPr txBox="1"/>
          <p:nvPr/>
        </p:nvSpPr>
        <p:spPr>
          <a:xfrm>
            <a:off x="7228702" y="127789"/>
            <a:ext cx="28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ela precisa </a:t>
            </a:r>
            <a:r>
              <a:rPr lang="pt-BR" cap="all" dirty="0">
                <a:solidFill>
                  <a:schemeClr val="bg1"/>
                </a:solidFill>
              </a:rPr>
              <a:t>fazer</a:t>
            </a:r>
            <a:r>
              <a:rPr lang="pt-BR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8F1CACD-CC07-78CB-B1BF-81E044C6A14B}"/>
              </a:ext>
            </a:extLst>
          </p:cNvPr>
          <p:cNvSpPr txBox="1"/>
          <p:nvPr/>
        </p:nvSpPr>
        <p:spPr>
          <a:xfrm>
            <a:off x="1612100" y="127789"/>
            <a:ext cx="285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 </a:t>
            </a:r>
            <a:r>
              <a:rPr lang="pt-BR" cap="all" dirty="0">
                <a:solidFill>
                  <a:schemeClr val="bg1"/>
                </a:solidFill>
              </a:rPr>
              <a:t>quem</a:t>
            </a:r>
            <a:r>
              <a:rPr lang="pt-BR" dirty="0">
                <a:solidFill>
                  <a:schemeClr val="bg1"/>
                </a:solidFill>
              </a:rPr>
              <a:t> nós estamos empatizando?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D8CB535-2F43-E7BE-DF13-66031F04454C}"/>
              </a:ext>
            </a:extLst>
          </p:cNvPr>
          <p:cNvSpPr txBox="1"/>
          <p:nvPr/>
        </p:nvSpPr>
        <p:spPr>
          <a:xfrm>
            <a:off x="86740" y="1619546"/>
            <a:ext cx="28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B3F08"/>
                </a:solidFill>
              </a:rPr>
              <a:t>O que ela </a:t>
            </a:r>
            <a:r>
              <a:rPr lang="pt-BR" cap="all" dirty="0">
                <a:solidFill>
                  <a:srgbClr val="FB3F08"/>
                </a:solidFill>
              </a:rPr>
              <a:t>ouve</a:t>
            </a:r>
            <a:r>
              <a:rPr lang="pt-BR" dirty="0">
                <a:solidFill>
                  <a:srgbClr val="FB3F08"/>
                </a:solidFill>
              </a:rPr>
              <a:t>?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CCFED50-877C-E3C2-C2C7-667056729E5E}"/>
              </a:ext>
            </a:extLst>
          </p:cNvPr>
          <p:cNvSpPr txBox="1"/>
          <p:nvPr/>
        </p:nvSpPr>
        <p:spPr>
          <a:xfrm>
            <a:off x="10299043" y="1257322"/>
            <a:ext cx="28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B3F08"/>
                </a:solidFill>
              </a:rPr>
              <a:t>O que ela </a:t>
            </a:r>
            <a:r>
              <a:rPr lang="pt-BR" cap="all" dirty="0">
                <a:solidFill>
                  <a:srgbClr val="FB3F08"/>
                </a:solidFill>
              </a:rPr>
              <a:t>vê</a:t>
            </a:r>
            <a:r>
              <a:rPr lang="pt-BR" dirty="0">
                <a:solidFill>
                  <a:srgbClr val="FB3F08"/>
                </a:solidFill>
              </a:rPr>
              <a:t>?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9F1F669-30DA-D17D-0351-76947BC00954}"/>
              </a:ext>
            </a:extLst>
          </p:cNvPr>
          <p:cNvSpPr txBox="1"/>
          <p:nvPr/>
        </p:nvSpPr>
        <p:spPr>
          <a:xfrm>
            <a:off x="10475221" y="3500163"/>
            <a:ext cx="28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B3F08"/>
                </a:solidFill>
              </a:rPr>
              <a:t>O que ela</a:t>
            </a:r>
            <a:r>
              <a:rPr lang="pt-BR" cap="all" dirty="0">
                <a:solidFill>
                  <a:srgbClr val="FB3F08"/>
                </a:solidFill>
              </a:rPr>
              <a:t> diz</a:t>
            </a:r>
            <a:r>
              <a:rPr lang="pt-BR" dirty="0">
                <a:solidFill>
                  <a:srgbClr val="FB3F08"/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EA854100-E57C-2DD8-84B1-CA783ECEFA0D}"/>
                  </a:ext>
                </a:extLst>
              </p14:cNvPr>
              <p14:cNvContentPartPr/>
              <p14:nvPr/>
            </p14:nvContentPartPr>
            <p14:xfrm>
              <a:off x="8069770" y="3255460"/>
              <a:ext cx="82800" cy="47592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EA854100-E57C-2DD8-84B1-CA783ECEFA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61130" y="3246460"/>
                <a:ext cx="1004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81F21436-F773-9843-D393-1DDA7D40666B}"/>
                  </a:ext>
                </a:extLst>
              </p14:cNvPr>
              <p14:cNvContentPartPr/>
              <p14:nvPr/>
            </p14:nvContentPartPr>
            <p14:xfrm>
              <a:off x="8057890" y="3135580"/>
              <a:ext cx="90000" cy="21636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81F21436-F773-9843-D393-1DDA7D4066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890" y="3126580"/>
                <a:ext cx="1076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9DD80A3F-34E9-6516-32AD-54A8796B26CC}"/>
                  </a:ext>
                </a:extLst>
              </p14:cNvPr>
              <p14:cNvContentPartPr/>
              <p14:nvPr/>
            </p14:nvContentPartPr>
            <p14:xfrm>
              <a:off x="8102890" y="2999860"/>
              <a:ext cx="53640" cy="12852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9DD80A3F-34E9-6516-32AD-54A8796B26C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93890" y="2990860"/>
                <a:ext cx="7128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94F6F2C5-164C-2CFA-CB6D-919CD0D6B66C}"/>
              </a:ext>
            </a:extLst>
          </p:cNvPr>
          <p:cNvGrpSpPr/>
          <p:nvPr/>
        </p:nvGrpSpPr>
        <p:grpSpPr>
          <a:xfrm>
            <a:off x="8061490" y="3082660"/>
            <a:ext cx="205920" cy="536400"/>
            <a:chOff x="8061490" y="3082660"/>
            <a:chExt cx="20592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133556EE-04BD-061D-A286-54BE2E7EDB8F}"/>
                    </a:ext>
                  </a:extLst>
                </p14:cNvPr>
                <p14:cNvContentPartPr/>
                <p14:nvPr/>
              </p14:nvContentPartPr>
              <p14:xfrm>
                <a:off x="8111530" y="3082660"/>
                <a:ext cx="46080" cy="579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133556EE-04BD-061D-A286-54BE2E7EDB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02890" y="3074020"/>
                  <a:ext cx="63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565BE7E-5A8F-2444-B545-4EA73F9968A7}"/>
                    </a:ext>
                  </a:extLst>
                </p14:cNvPr>
                <p14:cNvContentPartPr/>
                <p14:nvPr/>
              </p14:nvContentPartPr>
              <p14:xfrm>
                <a:off x="8086330" y="3225580"/>
                <a:ext cx="360" cy="3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565BE7E-5A8F-2444-B545-4EA73F9968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77690" y="3216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988AA97-1EB9-B0BC-F185-A48CB2F41755}"/>
                    </a:ext>
                  </a:extLst>
                </p14:cNvPr>
                <p14:cNvContentPartPr/>
                <p14:nvPr/>
              </p14:nvContentPartPr>
              <p14:xfrm>
                <a:off x="8061490" y="3138460"/>
                <a:ext cx="205920" cy="4806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988AA97-1EB9-B0BC-F185-A48CB2F4175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52850" y="3129460"/>
                  <a:ext cx="223560" cy="4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FA930FBF-313A-B239-873D-B858EFC0638F}"/>
                  </a:ext>
                </a:extLst>
              </p14:cNvPr>
              <p14:cNvContentPartPr/>
              <p14:nvPr/>
            </p14:nvContentPartPr>
            <p14:xfrm>
              <a:off x="8067610" y="3728140"/>
              <a:ext cx="51480" cy="5076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FA930FBF-313A-B239-873D-B858EFC0638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58970" y="3719500"/>
                <a:ext cx="69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123D85DB-9592-2452-BD39-4030D75918AC}"/>
                  </a:ext>
                </a:extLst>
              </p14:cNvPr>
              <p14:cNvContentPartPr/>
              <p14:nvPr/>
            </p14:nvContentPartPr>
            <p14:xfrm>
              <a:off x="7980130" y="3813820"/>
              <a:ext cx="127440" cy="23724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123D85DB-9592-2452-BD39-4030D75918A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71490" y="3805180"/>
                <a:ext cx="145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A5DC16A6-8EB9-8D4E-FD5C-C40E4397987A}"/>
                  </a:ext>
                </a:extLst>
              </p14:cNvPr>
              <p14:cNvContentPartPr/>
              <p14:nvPr/>
            </p14:nvContentPartPr>
            <p14:xfrm>
              <a:off x="8076970" y="3952780"/>
              <a:ext cx="360" cy="360"/>
            </p14:xfrm>
          </p:contentPart>
        </mc:Choice>
        <mc:Fallback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A5DC16A6-8EB9-8D4E-FD5C-C40E4397987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72650" y="39484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7AEC9A60-5643-CD08-0389-7E705AE929D0}"/>
                  </a:ext>
                </a:extLst>
              </p14:cNvPr>
              <p14:cNvContentPartPr/>
              <p14:nvPr/>
            </p14:nvContentPartPr>
            <p14:xfrm>
              <a:off x="8032690" y="3928300"/>
              <a:ext cx="46800" cy="78480"/>
            </p14:xfrm>
          </p:contentPart>
        </mc:Choice>
        <mc:Fallback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7AEC9A60-5643-CD08-0389-7E705AE929D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28370" y="3923980"/>
                <a:ext cx="55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99706DCD-F8E6-B0AE-A49C-56A65166DE4F}"/>
                  </a:ext>
                </a:extLst>
              </p14:cNvPr>
              <p14:cNvContentPartPr/>
              <p14:nvPr/>
            </p14:nvContentPartPr>
            <p14:xfrm>
              <a:off x="8165890" y="3984460"/>
              <a:ext cx="360" cy="360"/>
            </p14:xfrm>
          </p:contentPart>
        </mc:Choice>
        <mc:Fallback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99706DCD-F8E6-B0AE-A49C-56A65166DE4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57250" y="3975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E09576E7-4031-0221-FF98-CC88C6B7F6A8}"/>
                  </a:ext>
                </a:extLst>
              </p14:cNvPr>
              <p14:cNvContentPartPr/>
              <p14:nvPr/>
            </p14:nvContentPartPr>
            <p14:xfrm>
              <a:off x="8076250" y="3934060"/>
              <a:ext cx="91440" cy="52560"/>
            </p14:xfrm>
          </p:contentPart>
        </mc:Choice>
        <mc:Fallback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E09576E7-4031-0221-FF98-CC88C6B7F6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67250" y="3925060"/>
                <a:ext cx="109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AD6B394D-48ED-BAFE-D017-B37FFA202A3C}"/>
                  </a:ext>
                </a:extLst>
              </p14:cNvPr>
              <p14:cNvContentPartPr/>
              <p14:nvPr/>
            </p14:nvContentPartPr>
            <p14:xfrm>
              <a:off x="8079390" y="3902711"/>
              <a:ext cx="52920" cy="52560"/>
            </p14:xfrm>
          </p:contentPart>
        </mc:Choice>
        <mc:Fallback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AD6B394D-48ED-BAFE-D017-B37FFA202A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70390" y="3894071"/>
                <a:ext cx="70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8FD57451-4DD8-2801-ACAD-D900E6A725F2}"/>
                  </a:ext>
                </a:extLst>
              </p14:cNvPr>
              <p14:cNvContentPartPr/>
              <p14:nvPr/>
            </p14:nvContentPartPr>
            <p14:xfrm>
              <a:off x="7822283" y="4472096"/>
              <a:ext cx="214560" cy="300960"/>
            </p14:xfrm>
          </p:contentPart>
        </mc:Choice>
        <mc:Fallback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8FD57451-4DD8-2801-ACAD-D900E6A725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3283" y="4463456"/>
                <a:ext cx="232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B507DA50-7A9B-FF3C-01B3-D2F01CC4A4ED}"/>
                  </a:ext>
                </a:extLst>
              </p14:cNvPr>
              <p14:cNvContentPartPr/>
              <p14:nvPr/>
            </p14:nvContentPartPr>
            <p14:xfrm>
              <a:off x="7699523" y="4415216"/>
              <a:ext cx="264240" cy="353880"/>
            </p14:xfrm>
          </p:contentPart>
        </mc:Choice>
        <mc:Fallback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B507DA50-7A9B-FF3C-01B3-D2F01CC4A4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0883" y="4406576"/>
                <a:ext cx="2818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2" name="Tinta 131">
                <a:extLst>
                  <a:ext uri="{FF2B5EF4-FFF2-40B4-BE49-F238E27FC236}">
                    <a16:creationId xmlns:a16="http://schemas.microsoft.com/office/drawing/2014/main" id="{19843F76-1223-33D6-905D-D22C9B0BA30A}"/>
                  </a:ext>
                </a:extLst>
              </p14:cNvPr>
              <p14:cNvContentPartPr/>
              <p14:nvPr/>
            </p14:nvContentPartPr>
            <p14:xfrm>
              <a:off x="7645883" y="4428896"/>
              <a:ext cx="225000" cy="319680"/>
            </p14:xfrm>
          </p:contentPart>
        </mc:Choice>
        <mc:Fallback>
          <p:pic>
            <p:nvPicPr>
              <p:cNvPr id="132" name="Tinta 131">
                <a:extLst>
                  <a:ext uri="{FF2B5EF4-FFF2-40B4-BE49-F238E27FC236}">
                    <a16:creationId xmlns:a16="http://schemas.microsoft.com/office/drawing/2014/main" id="{19843F76-1223-33D6-905D-D22C9B0BA3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37243" y="4419896"/>
                <a:ext cx="242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9ABE8EFB-FEFB-9F38-8836-BF5B0135689A}"/>
                  </a:ext>
                </a:extLst>
              </p14:cNvPr>
              <p14:cNvContentPartPr/>
              <p14:nvPr/>
            </p14:nvContentPartPr>
            <p14:xfrm>
              <a:off x="7635803" y="4731656"/>
              <a:ext cx="11880" cy="19080"/>
            </p14:xfrm>
          </p:contentPart>
        </mc:Choice>
        <mc:Fallback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9ABE8EFB-FEFB-9F38-8836-BF5B013568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27163" y="4723016"/>
                <a:ext cx="29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2F6E4716-DB58-D4FE-5BBC-8F0D4A74C492}"/>
                  </a:ext>
                </a:extLst>
              </p14:cNvPr>
              <p14:cNvContentPartPr/>
              <p14:nvPr/>
            </p14:nvContentPartPr>
            <p14:xfrm>
              <a:off x="7767563" y="4538696"/>
              <a:ext cx="30600" cy="5040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2F6E4716-DB58-D4FE-5BBC-8F0D4A74C4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58563" y="4529696"/>
                <a:ext cx="482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A7644A4D-8804-A241-4620-E5F9DCED4182}"/>
              </a:ext>
            </a:extLst>
          </p:cNvPr>
          <p:cNvGrpSpPr/>
          <p:nvPr/>
        </p:nvGrpSpPr>
        <p:grpSpPr>
          <a:xfrm>
            <a:off x="7841003" y="4437536"/>
            <a:ext cx="79200" cy="127440"/>
            <a:chOff x="7841003" y="4437536"/>
            <a:chExt cx="7920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445CE3B-144D-CC2B-C866-CC3347CF7E0C}"/>
                    </a:ext>
                  </a:extLst>
                </p14:cNvPr>
                <p14:cNvContentPartPr/>
                <p14:nvPr/>
              </p14:nvContentPartPr>
              <p14:xfrm>
                <a:off x="7841003" y="4437536"/>
                <a:ext cx="19800" cy="327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445CE3B-144D-CC2B-C866-CC3347CF7E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2363" y="4428896"/>
                  <a:ext cx="37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3388CC5-1153-D92E-8F75-FBDCC30699F2}"/>
                    </a:ext>
                  </a:extLst>
                </p14:cNvPr>
                <p14:cNvContentPartPr/>
                <p14:nvPr/>
              </p14:nvContentPartPr>
              <p14:xfrm>
                <a:off x="7919843" y="4564616"/>
                <a:ext cx="360" cy="3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3388CC5-1153-D92E-8F75-FBDCC30699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10843" y="4555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96DDF57E-EBBA-96A8-750A-FEF0CE6A319F}"/>
                  </a:ext>
                </a:extLst>
              </p14:cNvPr>
              <p14:cNvContentPartPr/>
              <p14:nvPr/>
            </p14:nvContentPartPr>
            <p14:xfrm>
              <a:off x="13203349" y="2895535"/>
              <a:ext cx="360" cy="36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96DDF57E-EBBA-96A8-750A-FEF0CE6A31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194709" y="28865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A1DF1779-EEBA-0623-C774-917E8D5F411C}"/>
                  </a:ext>
                </a:extLst>
              </p14:cNvPr>
              <p14:cNvContentPartPr/>
              <p14:nvPr/>
            </p14:nvContentPartPr>
            <p14:xfrm>
              <a:off x="3338629" y="360055"/>
              <a:ext cx="360" cy="360"/>
            </p14:xfrm>
          </p:contentPart>
        </mc:Choice>
        <mc:Fallback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A1DF1779-EEBA-0623-C774-917E8D5F41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29989" y="35105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EF805337-D2C5-2E51-AB02-35032E24BC79}"/>
              </a:ext>
            </a:extLst>
          </p:cNvPr>
          <p:cNvSpPr txBox="1"/>
          <p:nvPr/>
        </p:nvSpPr>
        <p:spPr>
          <a:xfrm>
            <a:off x="5248560" y="5503236"/>
            <a:ext cx="28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ela FAZ?</a:t>
            </a:r>
          </a:p>
        </p:txBody>
      </p: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54053C1E-DACC-A7ED-A590-86F187C1C958}"/>
              </a:ext>
            </a:extLst>
          </p:cNvPr>
          <p:cNvCxnSpPr>
            <a:cxnSpLocks/>
          </p:cNvCxnSpPr>
          <p:nvPr/>
        </p:nvCxnSpPr>
        <p:spPr>
          <a:xfrm>
            <a:off x="6080855" y="2097772"/>
            <a:ext cx="0" cy="25313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5868FFA3-68B9-0A27-9BCA-88D8E5FC7AAE}"/>
              </a:ext>
            </a:extLst>
          </p:cNvPr>
          <p:cNvSpPr txBox="1"/>
          <p:nvPr/>
        </p:nvSpPr>
        <p:spPr>
          <a:xfrm>
            <a:off x="4834075" y="2118095"/>
            <a:ext cx="8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B3F08"/>
                </a:solidFill>
              </a:rPr>
              <a:t>Dores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30FFE940-265E-BADB-BBD3-1A5FC6FF9EF0}"/>
              </a:ext>
            </a:extLst>
          </p:cNvPr>
          <p:cNvSpPr txBox="1"/>
          <p:nvPr/>
        </p:nvSpPr>
        <p:spPr>
          <a:xfrm>
            <a:off x="6359790" y="2144044"/>
            <a:ext cx="105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B3F08"/>
                </a:solidFill>
              </a:rPr>
              <a:t>Ganhos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450AB63-CDAB-0E16-A104-D671A29B285C}"/>
              </a:ext>
            </a:extLst>
          </p:cNvPr>
          <p:cNvSpPr txBox="1"/>
          <p:nvPr/>
        </p:nvSpPr>
        <p:spPr>
          <a:xfrm>
            <a:off x="4724506" y="1759840"/>
            <a:ext cx="28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B3F08"/>
                </a:solidFill>
              </a:rPr>
              <a:t>O que ela PENSA e SENTE?</a:t>
            </a:r>
          </a:p>
        </p:txBody>
      </p:sp>
    </p:spTree>
    <p:extLst>
      <p:ext uri="{BB962C8B-B14F-4D97-AF65-F5344CB8AC3E}">
        <p14:creationId xmlns:p14="http://schemas.microsoft.com/office/powerpoint/2010/main" val="2444463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BARBOZA PEREIRA .</dc:creator>
  <cp:lastModifiedBy>JULIA BARBOZA PEREIRA .</cp:lastModifiedBy>
  <cp:revision>1</cp:revision>
  <dcterms:created xsi:type="dcterms:W3CDTF">2023-03-02T23:50:56Z</dcterms:created>
  <dcterms:modified xsi:type="dcterms:W3CDTF">2023-03-03T14:29:45Z</dcterms:modified>
</cp:coreProperties>
</file>