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F08"/>
    <a:srgbClr val="4C4C9D"/>
    <a:srgbClr val="ECECEB"/>
    <a:srgbClr val="D3D3D2"/>
    <a:srgbClr val="F3F3F2"/>
    <a:srgbClr val="F1F1F1"/>
    <a:srgbClr val="FD8E0A"/>
    <a:srgbClr val="FFF1E1"/>
    <a:srgbClr val="FFF4E7"/>
    <a:srgbClr val="FED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B5BE9-428C-4CA4-8431-1A9185973062}" v="1" dt="2023-03-01T20:37:0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barboza" userId="1e17e4f12c7a3f3b" providerId="LiveId" clId="{084B5BE9-428C-4CA4-8431-1A9185973062}"/>
    <pc:docChg chg="custSel modSld">
      <pc:chgData name="julia barboza" userId="1e17e4f12c7a3f3b" providerId="LiveId" clId="{084B5BE9-428C-4CA4-8431-1A9185973062}" dt="2023-03-03T22:03:14.971" v="1109" actId="207"/>
      <pc:docMkLst>
        <pc:docMk/>
      </pc:docMkLst>
      <pc:sldChg chg="delSp modSp mod">
        <pc:chgData name="julia barboza" userId="1e17e4f12c7a3f3b" providerId="LiveId" clId="{084B5BE9-428C-4CA4-8431-1A9185973062}" dt="2023-03-03T22:03:14.971" v="1109" actId="207"/>
        <pc:sldMkLst>
          <pc:docMk/>
          <pc:sldMk cId="1463147037" sldId="256"/>
        </pc:sldMkLst>
        <pc:spChg chg="mod">
          <ac:chgData name="julia barboza" userId="1e17e4f12c7a3f3b" providerId="LiveId" clId="{084B5BE9-428C-4CA4-8431-1A9185973062}" dt="2023-03-03T21:59:59.168" v="1104" actId="207"/>
          <ac:spMkLst>
            <pc:docMk/>
            <pc:sldMk cId="1463147037" sldId="256"/>
            <ac:spMk id="4" creationId="{DB93B2C0-420B-B1AE-C585-2E57127E8DBA}"/>
          </ac:spMkLst>
        </pc:spChg>
        <pc:spChg chg="mod">
          <ac:chgData name="julia barboza" userId="1e17e4f12c7a3f3b" providerId="LiveId" clId="{084B5BE9-428C-4CA4-8431-1A9185973062}" dt="2023-03-03T22:03:14.971" v="1109" actId="207"/>
          <ac:spMkLst>
            <pc:docMk/>
            <pc:sldMk cId="1463147037" sldId="256"/>
            <ac:spMk id="5" creationId="{1A8CC540-8C63-FEDB-5843-61BEBCD4014B}"/>
          </ac:spMkLst>
        </pc:spChg>
        <pc:spChg chg="mod">
          <ac:chgData name="julia barboza" userId="1e17e4f12c7a3f3b" providerId="LiveId" clId="{084B5BE9-428C-4CA4-8431-1A9185973062}" dt="2023-03-03T22:00:09.100" v="1107" actId="14100"/>
          <ac:spMkLst>
            <pc:docMk/>
            <pc:sldMk cId="1463147037" sldId="256"/>
            <ac:spMk id="6" creationId="{B83FCEB0-B3BB-CD2B-72E2-952B063280E3}"/>
          </ac:spMkLst>
        </pc:spChg>
        <pc:spChg chg="del">
          <ac:chgData name="julia barboza" userId="1e17e4f12c7a3f3b" providerId="LiveId" clId="{084B5BE9-428C-4CA4-8431-1A9185973062}" dt="2023-03-01T20:23:21.049" v="85" actId="478"/>
          <ac:spMkLst>
            <pc:docMk/>
            <pc:sldMk cId="1463147037" sldId="256"/>
            <ac:spMk id="7" creationId="{2B4DE559-3681-BA71-0EB1-B89390B94AF9}"/>
          </ac:spMkLst>
        </pc:spChg>
        <pc:spChg chg="mod">
          <ac:chgData name="julia barboza" userId="1e17e4f12c7a3f3b" providerId="LiveId" clId="{084B5BE9-428C-4CA4-8431-1A9185973062}" dt="2023-03-03T21:59:21.075" v="1102" actId="207"/>
          <ac:spMkLst>
            <pc:docMk/>
            <pc:sldMk cId="1463147037" sldId="256"/>
            <ac:spMk id="8" creationId="{442C8386-2DE9-0B3E-1462-38148A88CEB1}"/>
          </ac:spMkLst>
        </pc:spChg>
        <pc:spChg chg="mod">
          <ac:chgData name="julia barboza" userId="1e17e4f12c7a3f3b" providerId="LiveId" clId="{084B5BE9-428C-4CA4-8431-1A9185973062}" dt="2023-03-03T21:59:15.628" v="1101" actId="207"/>
          <ac:spMkLst>
            <pc:docMk/>
            <pc:sldMk cId="1463147037" sldId="256"/>
            <ac:spMk id="9" creationId="{93F1A389-1515-32F3-91D8-28EEAFDDA954}"/>
          </ac:spMkLst>
        </pc:spChg>
        <pc:spChg chg="del mod">
          <ac:chgData name="julia barboza" userId="1e17e4f12c7a3f3b" providerId="LiveId" clId="{084B5BE9-428C-4CA4-8431-1A9185973062}" dt="2023-03-01T20:23:21.049" v="85" actId="478"/>
          <ac:spMkLst>
            <pc:docMk/>
            <pc:sldMk cId="1463147037" sldId="256"/>
            <ac:spMk id="10" creationId="{E6C5B663-DED7-9845-0189-FAC878AD96D4}"/>
          </ac:spMkLst>
        </pc:spChg>
        <pc:spChg chg="mod">
          <ac:chgData name="julia barboza" userId="1e17e4f12c7a3f3b" providerId="LiveId" clId="{084B5BE9-428C-4CA4-8431-1A9185973062}" dt="2023-03-01T20:28:00.581" v="547" actId="20577"/>
          <ac:spMkLst>
            <pc:docMk/>
            <pc:sldMk cId="1463147037" sldId="256"/>
            <ac:spMk id="12" creationId="{69E7DE4B-BFBD-29A3-05DA-DBBD92BF0BC5}"/>
          </ac:spMkLst>
        </pc:spChg>
        <pc:spChg chg="del">
          <ac:chgData name="julia barboza" userId="1e17e4f12c7a3f3b" providerId="LiveId" clId="{084B5BE9-428C-4CA4-8431-1A9185973062}" dt="2023-03-01T20:23:21.049" v="85" actId="478"/>
          <ac:spMkLst>
            <pc:docMk/>
            <pc:sldMk cId="1463147037" sldId="256"/>
            <ac:spMk id="22" creationId="{A2223250-8E62-42DB-FE3A-53F8604409B4}"/>
          </ac:spMkLst>
        </pc:spChg>
        <pc:spChg chg="mod">
          <ac:chgData name="julia barboza" userId="1e17e4f12c7a3f3b" providerId="LiveId" clId="{084B5BE9-428C-4CA4-8431-1A9185973062}" dt="2023-03-03T22:00:12.101" v="1108" actId="14100"/>
          <ac:spMkLst>
            <pc:docMk/>
            <pc:sldMk cId="1463147037" sldId="256"/>
            <ac:spMk id="24" creationId="{43AFDA21-9E71-CF4F-E152-8999BE677925}"/>
          </ac:spMkLst>
        </pc:spChg>
        <pc:spChg chg="mod">
          <ac:chgData name="julia barboza" userId="1e17e4f12c7a3f3b" providerId="LiveId" clId="{084B5BE9-428C-4CA4-8431-1A9185973062}" dt="2023-03-01T20:24:36.804" v="127" actId="20577"/>
          <ac:spMkLst>
            <pc:docMk/>
            <pc:sldMk cId="1463147037" sldId="256"/>
            <ac:spMk id="25" creationId="{DA885791-B7D2-097B-995C-2C318E71B1C1}"/>
          </ac:spMkLst>
        </pc:spChg>
        <pc:spChg chg="del">
          <ac:chgData name="julia barboza" userId="1e17e4f12c7a3f3b" providerId="LiveId" clId="{084B5BE9-428C-4CA4-8431-1A9185973062}" dt="2023-03-01T20:23:21.049" v="85" actId="478"/>
          <ac:spMkLst>
            <pc:docMk/>
            <pc:sldMk cId="1463147037" sldId="256"/>
            <ac:spMk id="26" creationId="{C61B8C7C-F347-4DB8-04B5-93CBAF9A33D0}"/>
          </ac:spMkLst>
        </pc:spChg>
        <pc:spChg chg="del">
          <ac:chgData name="julia barboza" userId="1e17e4f12c7a3f3b" providerId="LiveId" clId="{084B5BE9-428C-4CA4-8431-1A9185973062}" dt="2023-03-01T20:23:21.049" v="85" actId="478"/>
          <ac:spMkLst>
            <pc:docMk/>
            <pc:sldMk cId="1463147037" sldId="256"/>
            <ac:spMk id="27" creationId="{E0DF8F80-1F82-89AA-67F8-89FD8BA527A8}"/>
          </ac:spMkLst>
        </pc:spChg>
        <pc:spChg chg="mod">
          <ac:chgData name="julia barboza" userId="1e17e4f12c7a3f3b" providerId="LiveId" clId="{084B5BE9-428C-4CA4-8431-1A9185973062}" dt="2023-03-01T20:39:15.270" v="1099" actId="20577"/>
          <ac:spMkLst>
            <pc:docMk/>
            <pc:sldMk cId="1463147037" sldId="256"/>
            <ac:spMk id="28" creationId="{9E24E709-F326-0551-92DC-305085CAE25D}"/>
          </ac:spMkLst>
        </pc:spChg>
        <pc:spChg chg="mod">
          <ac:chgData name="julia barboza" userId="1e17e4f12c7a3f3b" providerId="LiveId" clId="{084B5BE9-428C-4CA4-8431-1A9185973062}" dt="2023-03-01T20:31:05.251" v="1032" actId="20577"/>
          <ac:spMkLst>
            <pc:docMk/>
            <pc:sldMk cId="1463147037" sldId="256"/>
            <ac:spMk id="29" creationId="{C345C8D0-BF4A-F313-DBCA-0424BD3F0097}"/>
          </ac:spMkLst>
        </pc:spChg>
        <pc:spChg chg="mod">
          <ac:chgData name="julia barboza" userId="1e17e4f12c7a3f3b" providerId="LiveId" clId="{084B5BE9-428C-4CA4-8431-1A9185973062}" dt="2023-03-01T20:29:51.439" v="806" actId="20577"/>
          <ac:spMkLst>
            <pc:docMk/>
            <pc:sldMk cId="1463147037" sldId="256"/>
            <ac:spMk id="30" creationId="{34E34A10-F841-34C1-5C8B-F45D82F55311}"/>
          </ac:spMkLst>
        </pc:spChg>
      </pc:sldChg>
    </pc:docChg>
  </pc:docChgLst>
  <pc:docChgLst>
    <pc:chgData name="Usuário Convidado" providerId="Windows Live" clId="Web-{577C96C3-D90C-417C-899B-0FDC8597353B}"/>
    <pc:docChg chg="modSld">
      <pc:chgData name="Usuário Convidado" userId="" providerId="Windows Live" clId="Web-{577C96C3-D90C-417C-899B-0FDC8597353B}" dt="2023-02-28T23:21:25.234" v="71" actId="20577"/>
      <pc:docMkLst>
        <pc:docMk/>
      </pc:docMkLst>
      <pc:sldChg chg="modSp">
        <pc:chgData name="Usuário Convidado" userId="" providerId="Windows Live" clId="Web-{577C96C3-D90C-417C-899B-0FDC8597353B}" dt="2023-02-28T23:21:25.234" v="71" actId="20577"/>
        <pc:sldMkLst>
          <pc:docMk/>
          <pc:sldMk cId="1463147037" sldId="256"/>
        </pc:sldMkLst>
        <pc:spChg chg="mod">
          <ac:chgData name="Usuário Convidado" userId="" providerId="Windows Live" clId="Web-{577C96C3-D90C-417C-899B-0FDC8597353B}" dt="2023-02-28T23:15:23.862" v="7" actId="14100"/>
          <ac:spMkLst>
            <pc:docMk/>
            <pc:sldMk cId="1463147037" sldId="256"/>
            <ac:spMk id="12" creationId="{69E7DE4B-BFBD-29A3-05DA-DBBD92BF0BC5}"/>
          </ac:spMkLst>
        </pc:spChg>
        <pc:spChg chg="mod">
          <ac:chgData name="Usuário Convidado" userId="" providerId="Windows Live" clId="Web-{577C96C3-D90C-417C-899B-0FDC8597353B}" dt="2023-02-28T23:20:44.483" v="64" actId="14100"/>
          <ac:spMkLst>
            <pc:docMk/>
            <pc:sldMk cId="1463147037" sldId="256"/>
            <ac:spMk id="22" creationId="{A2223250-8E62-42DB-FE3A-53F8604409B4}"/>
          </ac:spMkLst>
        </pc:spChg>
        <pc:spChg chg="mod">
          <ac:chgData name="Usuário Convidado" userId="" providerId="Windows Live" clId="Web-{577C96C3-D90C-417C-899B-0FDC8597353B}" dt="2023-02-28T23:19:48.887" v="56" actId="14100"/>
          <ac:spMkLst>
            <pc:docMk/>
            <pc:sldMk cId="1463147037" sldId="256"/>
            <ac:spMk id="24" creationId="{43AFDA21-9E71-CF4F-E152-8999BE677925}"/>
          </ac:spMkLst>
        </pc:spChg>
        <pc:spChg chg="mod">
          <ac:chgData name="Usuário Convidado" userId="" providerId="Windows Live" clId="Web-{577C96C3-D90C-417C-899B-0FDC8597353B}" dt="2023-02-28T23:19:24.292" v="49" actId="14100"/>
          <ac:spMkLst>
            <pc:docMk/>
            <pc:sldMk cId="1463147037" sldId="256"/>
            <ac:spMk id="25" creationId="{DA885791-B7D2-097B-995C-2C318E71B1C1}"/>
          </ac:spMkLst>
        </pc:spChg>
        <pc:spChg chg="mod">
          <ac:chgData name="Usuário Convidado" userId="" providerId="Windows Live" clId="Web-{577C96C3-D90C-417C-899B-0FDC8597353B}" dt="2023-02-28T23:21:25.234" v="71" actId="20577"/>
          <ac:spMkLst>
            <pc:docMk/>
            <pc:sldMk cId="1463147037" sldId="256"/>
            <ac:spMk id="26" creationId="{C61B8C7C-F347-4DB8-04B5-93CBAF9A33D0}"/>
          </ac:spMkLst>
        </pc:spChg>
        <pc:spChg chg="mod">
          <ac:chgData name="Usuário Convidado" userId="" providerId="Windows Live" clId="Web-{577C96C3-D90C-417C-899B-0FDC8597353B}" dt="2023-02-28T23:21:03.343" v="67" actId="14100"/>
          <ac:spMkLst>
            <pc:docMk/>
            <pc:sldMk cId="1463147037" sldId="256"/>
            <ac:spMk id="27" creationId="{E0DF8F80-1F82-89AA-67F8-89FD8BA527A8}"/>
          </ac:spMkLst>
        </pc:spChg>
        <pc:spChg chg="mod">
          <ac:chgData name="Usuário Convidado" userId="" providerId="Windows Live" clId="Web-{577C96C3-D90C-417C-899B-0FDC8597353B}" dt="2023-02-28T23:20:17.778" v="61" actId="14100"/>
          <ac:spMkLst>
            <pc:docMk/>
            <pc:sldMk cId="1463147037" sldId="256"/>
            <ac:spMk id="28" creationId="{9E24E709-F326-0551-92DC-305085CAE25D}"/>
          </ac:spMkLst>
        </pc:spChg>
        <pc:spChg chg="mod">
          <ac:chgData name="Usuário Convidado" userId="" providerId="Windows Live" clId="Web-{577C96C3-D90C-417C-899B-0FDC8597353B}" dt="2023-02-28T23:18:41.853" v="40" actId="14100"/>
          <ac:spMkLst>
            <pc:docMk/>
            <pc:sldMk cId="1463147037" sldId="256"/>
            <ac:spMk id="29" creationId="{C345C8D0-BF4A-F313-DBCA-0424BD3F0097}"/>
          </ac:spMkLst>
        </pc:spChg>
        <pc:spChg chg="mod">
          <ac:chgData name="Usuário Convidado" userId="" providerId="Windows Live" clId="Web-{577C96C3-D90C-417C-899B-0FDC8597353B}" dt="2023-02-28T23:17:47.476" v="19" actId="14100"/>
          <ac:spMkLst>
            <pc:docMk/>
            <pc:sldMk cId="1463147037" sldId="256"/>
            <ac:spMk id="30" creationId="{34E34A10-F841-34C1-5C8B-F45D82F553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7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01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5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5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8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93B2C0-420B-B1AE-C585-2E57127E8DBA}"/>
              </a:ext>
            </a:extLst>
          </p:cNvPr>
          <p:cNvSpPr/>
          <p:nvPr/>
        </p:nvSpPr>
        <p:spPr>
          <a:xfrm>
            <a:off x="346363" y="-11355"/>
            <a:ext cx="11499273" cy="1011381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USER STORY - PedePet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8CC540-8C63-FEDB-5843-61BEBCD4014B}"/>
              </a:ext>
            </a:extLst>
          </p:cNvPr>
          <p:cNvSpPr/>
          <p:nvPr/>
        </p:nvSpPr>
        <p:spPr>
          <a:xfrm>
            <a:off x="1710468" y="1607124"/>
            <a:ext cx="3311237" cy="4959927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3FCEB0-B3BB-CD2B-72E2-952B063280E3}"/>
              </a:ext>
            </a:extLst>
          </p:cNvPr>
          <p:cNvSpPr/>
          <p:nvPr/>
        </p:nvSpPr>
        <p:spPr>
          <a:xfrm>
            <a:off x="6898766" y="1682072"/>
            <a:ext cx="3311237" cy="4959927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2C8386-2DE9-0B3E-1462-38148A88CEB1}"/>
              </a:ext>
            </a:extLst>
          </p:cNvPr>
          <p:cNvSpPr/>
          <p:nvPr/>
        </p:nvSpPr>
        <p:spPr>
          <a:xfrm>
            <a:off x="1710468" y="1593266"/>
            <a:ext cx="3311237" cy="443347"/>
          </a:xfrm>
          <a:prstGeom prst="rect">
            <a:avLst/>
          </a:prstGeom>
          <a:solidFill>
            <a:srgbClr val="4C4C9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Comprador de filhotes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F1A389-1515-32F3-91D8-28EEAFDDA954}"/>
              </a:ext>
            </a:extLst>
          </p:cNvPr>
          <p:cNvSpPr/>
          <p:nvPr/>
        </p:nvSpPr>
        <p:spPr>
          <a:xfrm>
            <a:off x="6898766" y="1593266"/>
            <a:ext cx="3311237" cy="443347"/>
          </a:xfrm>
          <a:prstGeom prst="rect">
            <a:avLst/>
          </a:prstGeom>
          <a:solidFill>
            <a:srgbClr val="4C4C9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Vendedor de filhotes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E7DE4B-BFBD-29A3-05DA-DBBD92BF0BC5}"/>
              </a:ext>
            </a:extLst>
          </p:cNvPr>
          <p:cNvSpPr/>
          <p:nvPr/>
        </p:nvSpPr>
        <p:spPr>
          <a:xfrm>
            <a:off x="1855939" y="2129938"/>
            <a:ext cx="3020293" cy="1299059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praticidade na hora de selecionar um bom cuidador, pois não quero burocracia, demora e nem sair de casa.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3AFDA21-9E71-CF4F-E152-8999BE677925}"/>
              </a:ext>
            </a:extLst>
          </p:cNvPr>
          <p:cNvSpPr/>
          <p:nvPr/>
        </p:nvSpPr>
        <p:spPr>
          <a:xfrm>
            <a:off x="7057567" y="3643541"/>
            <a:ext cx="3034670" cy="1299059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50" dirty="0">
                <a:ea typeface="+mn-lt"/>
                <a:cs typeface="+mn-lt"/>
              </a:rPr>
              <a:t>Eu como vendedor de filhotes quero atender clientes que busquem um lugar de confiança para reservar seus filhotes, já que quero ter certeza que eles serão vendidos.</a:t>
            </a:r>
            <a:endParaRPr lang="pt-BR" sz="155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885791-B7D2-097B-995C-2C318E71B1C1}"/>
              </a:ext>
            </a:extLst>
          </p:cNvPr>
          <p:cNvSpPr/>
          <p:nvPr/>
        </p:nvSpPr>
        <p:spPr>
          <a:xfrm>
            <a:off x="7051166" y="2129936"/>
            <a:ext cx="3020293" cy="1299059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vendedor de filhotes procuro facilitar a divulgação do meu trabalho por meio de uma plataforma, porque pelas redes sociais é trabalhoso e caro.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E24E709-F326-0551-92DC-305085CAE25D}"/>
              </a:ext>
            </a:extLst>
          </p:cNvPr>
          <p:cNvSpPr/>
          <p:nvPr/>
        </p:nvSpPr>
        <p:spPr>
          <a:xfrm>
            <a:off x="7044237" y="5168589"/>
            <a:ext cx="3034670" cy="1227172"/>
          </a:xfrm>
          <a:prstGeom prst="rect">
            <a:avLst/>
          </a:prstGeom>
          <a:solidFill>
            <a:srgbClr val="D3D3D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vendedor de filhotes quero ter um maior alcance ao meu público alvo, porque desejo que meu trabalho alcance mais pessoas que precisam.</a:t>
            </a:r>
            <a:endParaRPr lang="pt-BR" sz="17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345C8D0-BF4A-F313-DBCA-0424BD3F0097}"/>
              </a:ext>
            </a:extLst>
          </p:cNvPr>
          <p:cNvSpPr/>
          <p:nvPr/>
        </p:nvSpPr>
        <p:spPr>
          <a:xfrm>
            <a:off x="1855936" y="5168426"/>
            <a:ext cx="3020293" cy="1227172"/>
          </a:xfrm>
          <a:prstGeom prst="rect">
            <a:avLst/>
          </a:prstGeom>
          <a:solidFill>
            <a:srgbClr val="D3D3D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um profissional com experiência e que preze pela saúde dos filhotes, pois quero ter facilidade na hora da compra.</a:t>
            </a:r>
            <a:endParaRPr lang="pt-BR" sz="17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4E34A10-F841-34C1-5C8B-F45D82F55311}"/>
              </a:ext>
            </a:extLst>
          </p:cNvPr>
          <p:cNvSpPr/>
          <p:nvPr/>
        </p:nvSpPr>
        <p:spPr>
          <a:xfrm>
            <a:off x="1855936" y="3643543"/>
            <a:ext cx="3020293" cy="1299059"/>
          </a:xfrm>
          <a:prstGeom prst="rect">
            <a:avLst/>
          </a:prstGeom>
          <a:solidFill>
            <a:srgbClr val="ECECE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informações precisas sobre a origem do filhote, pois quero ter filhotes saudáveis.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6314703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7</TotalTime>
  <Words>160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Selo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BARBOZA PEREIRA .</dc:creator>
  <cp:lastModifiedBy>JULIA BARBOZA PEREIRA .</cp:lastModifiedBy>
  <cp:revision>1</cp:revision>
  <dcterms:created xsi:type="dcterms:W3CDTF">2023-02-24T16:35:22Z</dcterms:created>
  <dcterms:modified xsi:type="dcterms:W3CDTF">2023-03-03T22:03:25Z</dcterms:modified>
</cp:coreProperties>
</file>