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CF"/>
    <a:srgbClr val="FB3F08"/>
    <a:srgbClr val="4C4C9D"/>
    <a:srgbClr val="ECECEB"/>
    <a:srgbClr val="D3D3D2"/>
    <a:srgbClr val="F3F3F2"/>
    <a:srgbClr val="F1F1F1"/>
    <a:srgbClr val="FD8E0A"/>
    <a:srgbClr val="FFF1E1"/>
    <a:srgbClr val="FFF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5" autoAdjust="0"/>
  </p:normalViewPr>
  <p:slideViewPr>
    <p:cSldViewPr snapToGrid="0">
      <p:cViewPr varScale="1">
        <p:scale>
          <a:sx n="64" d="100"/>
          <a:sy n="64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2B7AB-AA88-4FFD-AB87-C183ECE492B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6878C-901C-4D1B-9806-095012CFE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1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6878C-901C-4D1B-9806-095012CFE43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23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C1FE5E-BD9C-45B0-A683-422F2FE8D84B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8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E5E-BD9C-45B0-A683-422F2FE8D84B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76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E5E-BD9C-45B0-A683-422F2FE8D84B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70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E5E-BD9C-45B0-A683-422F2FE8D84B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C1FE5E-BD9C-45B0-A683-422F2FE8D84B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018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E5E-BD9C-45B0-A683-422F2FE8D84B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17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E5E-BD9C-45B0-A683-422F2FE8D84B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557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E5E-BD9C-45B0-A683-422F2FE8D84B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43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FE5E-BD9C-45B0-A683-422F2FE8D84B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6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3C1FE5E-BD9C-45B0-A683-422F2FE8D84B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851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3C1FE5E-BD9C-45B0-A683-422F2FE8D84B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36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C1FE5E-BD9C-45B0-A683-422F2FE8D84B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93D6B06-B757-4DCD-9929-645EF57E16D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78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93B2C0-420B-B1AE-C585-2E57127E8DBA}"/>
              </a:ext>
            </a:extLst>
          </p:cNvPr>
          <p:cNvSpPr/>
          <p:nvPr/>
        </p:nvSpPr>
        <p:spPr>
          <a:xfrm>
            <a:off x="346363" y="-11355"/>
            <a:ext cx="11499273" cy="1011381"/>
          </a:xfrm>
          <a:prstGeom prst="rect">
            <a:avLst/>
          </a:prstGeom>
          <a:solidFill>
            <a:srgbClr val="FB3F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USER STORY - PedePet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C34FBC7-3F9A-34CB-3454-34A2111C9079}"/>
              </a:ext>
            </a:extLst>
          </p:cNvPr>
          <p:cNvSpPr/>
          <p:nvPr/>
        </p:nvSpPr>
        <p:spPr>
          <a:xfrm>
            <a:off x="1182407" y="1349935"/>
            <a:ext cx="9827187" cy="5259142"/>
          </a:xfrm>
          <a:prstGeom prst="rect">
            <a:avLst/>
          </a:prstGeom>
          <a:solidFill>
            <a:srgbClr val="FB3F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AD207EB-9053-D7B3-36E2-F28DFB10F682}"/>
              </a:ext>
            </a:extLst>
          </p:cNvPr>
          <p:cNvSpPr/>
          <p:nvPr/>
        </p:nvSpPr>
        <p:spPr>
          <a:xfrm>
            <a:off x="1182407" y="1349935"/>
            <a:ext cx="9827186" cy="461824"/>
          </a:xfrm>
          <a:prstGeom prst="rect">
            <a:avLst/>
          </a:prstGeom>
          <a:solidFill>
            <a:srgbClr val="4C4C9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Comprador de filhotes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23A8875-1CA5-29F0-CB09-0DC1B270B2BB}"/>
              </a:ext>
            </a:extLst>
          </p:cNvPr>
          <p:cNvSpPr/>
          <p:nvPr/>
        </p:nvSpPr>
        <p:spPr>
          <a:xfrm>
            <a:off x="6198857" y="2938539"/>
            <a:ext cx="3909512" cy="1353198"/>
          </a:xfrm>
          <a:prstGeom prst="rect">
            <a:avLst/>
          </a:prstGeom>
          <a:solidFill>
            <a:srgbClr val="F1F1F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dirty="0">
                <a:ea typeface="+mn-lt"/>
                <a:cs typeface="+mn-lt"/>
              </a:rPr>
              <a:t>Eu como comprador quero informações precisas sobre a origem do filhote, pois quero ter filhotes saudáveis.</a:t>
            </a:r>
            <a:endParaRPr lang="pt-BR" sz="16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7F825A9-92F9-A616-2A35-B9EA01C0C6E2}"/>
              </a:ext>
            </a:extLst>
          </p:cNvPr>
          <p:cNvSpPr/>
          <p:nvPr/>
        </p:nvSpPr>
        <p:spPr>
          <a:xfrm>
            <a:off x="1439739" y="2051934"/>
            <a:ext cx="3890991" cy="1353198"/>
          </a:xfrm>
          <a:prstGeom prst="rect">
            <a:avLst/>
          </a:prstGeom>
          <a:solidFill>
            <a:srgbClr val="D0D0C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Eu como comprador quero praticidade na hora de selecionar um bom cuidador, pois não quero burocracia, demora e nem sair de casa.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019D21E-BDEA-9F24-C13F-CFEA3657B300}"/>
              </a:ext>
            </a:extLst>
          </p:cNvPr>
          <p:cNvSpPr/>
          <p:nvPr/>
        </p:nvSpPr>
        <p:spPr>
          <a:xfrm>
            <a:off x="1457727" y="4176938"/>
            <a:ext cx="3909512" cy="1278315"/>
          </a:xfrm>
          <a:prstGeom prst="rect">
            <a:avLst/>
          </a:prstGeom>
          <a:solidFill>
            <a:srgbClr val="D3D3D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Eu como comprador quero um profissional com experiência e que preze pela saúde dos filhotes, pois quero ter facilidade na hora da compra.</a:t>
            </a:r>
            <a:endParaRPr lang="pt-BR" sz="17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29EF6D6-9430-BBE1-16C5-43D71F8D64E2}"/>
              </a:ext>
            </a:extLst>
          </p:cNvPr>
          <p:cNvSpPr/>
          <p:nvPr/>
        </p:nvSpPr>
        <p:spPr>
          <a:xfrm>
            <a:off x="5407460" y="2051934"/>
            <a:ext cx="560766" cy="1353198"/>
          </a:xfrm>
          <a:prstGeom prst="rect">
            <a:avLst/>
          </a:prstGeom>
          <a:solidFill>
            <a:srgbClr val="D0D0C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US01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48197C9-62A1-22F5-2D02-8155E96B6656}"/>
              </a:ext>
            </a:extLst>
          </p:cNvPr>
          <p:cNvSpPr/>
          <p:nvPr/>
        </p:nvSpPr>
        <p:spPr>
          <a:xfrm>
            <a:off x="10160178" y="2937166"/>
            <a:ext cx="560766" cy="1353198"/>
          </a:xfrm>
          <a:prstGeom prst="rect">
            <a:avLst/>
          </a:prstGeom>
          <a:solidFill>
            <a:srgbClr val="F1F1F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US02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ACE9931-0F88-5B22-FEB7-952342B0699F}"/>
              </a:ext>
            </a:extLst>
          </p:cNvPr>
          <p:cNvSpPr/>
          <p:nvPr/>
        </p:nvSpPr>
        <p:spPr>
          <a:xfrm>
            <a:off x="5432378" y="4165187"/>
            <a:ext cx="560766" cy="1290066"/>
          </a:xfrm>
          <a:prstGeom prst="rect">
            <a:avLst/>
          </a:prstGeom>
          <a:solidFill>
            <a:srgbClr val="D0D0C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US03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BEB3E49-1A46-6A1D-7285-28350F7BCE27}"/>
              </a:ext>
            </a:extLst>
          </p:cNvPr>
          <p:cNvSpPr/>
          <p:nvPr/>
        </p:nvSpPr>
        <p:spPr>
          <a:xfrm>
            <a:off x="6237125" y="5141984"/>
            <a:ext cx="3890991" cy="1353198"/>
          </a:xfrm>
          <a:prstGeom prst="rect">
            <a:avLst/>
          </a:prstGeom>
          <a:solidFill>
            <a:srgbClr val="F1F1F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Eu como comprador quero estar atualizado sobre a minha situação na lista de espera, para ter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0C6FABD-9D2C-E682-926C-CEAE2FB9510A}"/>
              </a:ext>
            </a:extLst>
          </p:cNvPr>
          <p:cNvSpPr/>
          <p:nvPr/>
        </p:nvSpPr>
        <p:spPr>
          <a:xfrm>
            <a:off x="10204846" y="5141984"/>
            <a:ext cx="560766" cy="1353198"/>
          </a:xfrm>
          <a:prstGeom prst="rect">
            <a:avLst/>
          </a:prstGeom>
          <a:solidFill>
            <a:srgbClr val="F1F1F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US04</a:t>
            </a:r>
          </a:p>
        </p:txBody>
      </p:sp>
    </p:spTree>
    <p:extLst>
      <p:ext uri="{BB962C8B-B14F-4D97-AF65-F5344CB8AC3E}">
        <p14:creationId xmlns:p14="http://schemas.microsoft.com/office/powerpoint/2010/main" val="146314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93B2C0-420B-B1AE-C585-2E57127E8DBA}"/>
              </a:ext>
            </a:extLst>
          </p:cNvPr>
          <p:cNvSpPr/>
          <p:nvPr/>
        </p:nvSpPr>
        <p:spPr>
          <a:xfrm>
            <a:off x="346363" y="-11355"/>
            <a:ext cx="11499273" cy="1011381"/>
          </a:xfrm>
          <a:prstGeom prst="rect">
            <a:avLst/>
          </a:prstGeom>
          <a:solidFill>
            <a:srgbClr val="FB3F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u="sng" dirty="0"/>
              <a:t>USER STORY - PedePet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83FCEB0-B3BB-CD2B-72E2-952B063280E3}"/>
              </a:ext>
            </a:extLst>
          </p:cNvPr>
          <p:cNvSpPr/>
          <p:nvPr/>
        </p:nvSpPr>
        <p:spPr>
          <a:xfrm>
            <a:off x="1182405" y="1247360"/>
            <a:ext cx="9827187" cy="5259142"/>
          </a:xfrm>
          <a:prstGeom prst="rect">
            <a:avLst/>
          </a:prstGeom>
          <a:solidFill>
            <a:srgbClr val="FB3F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F1A389-1515-32F3-91D8-28EEAFDDA954}"/>
              </a:ext>
            </a:extLst>
          </p:cNvPr>
          <p:cNvSpPr/>
          <p:nvPr/>
        </p:nvSpPr>
        <p:spPr>
          <a:xfrm>
            <a:off x="1182406" y="1247360"/>
            <a:ext cx="9827186" cy="461824"/>
          </a:xfrm>
          <a:prstGeom prst="rect">
            <a:avLst/>
          </a:prstGeom>
          <a:solidFill>
            <a:srgbClr val="4C4C9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Vendedor de filhotes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3AFDA21-9E71-CF4F-E152-8999BE677925}"/>
              </a:ext>
            </a:extLst>
          </p:cNvPr>
          <p:cNvSpPr/>
          <p:nvPr/>
        </p:nvSpPr>
        <p:spPr>
          <a:xfrm>
            <a:off x="6283765" y="4934041"/>
            <a:ext cx="3909512" cy="1353198"/>
          </a:xfrm>
          <a:prstGeom prst="rect">
            <a:avLst/>
          </a:prstGeom>
          <a:solidFill>
            <a:srgbClr val="D0D0C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550" dirty="0">
                <a:ea typeface="+mn-lt"/>
                <a:cs typeface="+mn-lt"/>
              </a:rPr>
              <a:t>Eu como vendedor de filhotes quero atender clientes que busquem um lugar de confiança para reservar seus filhotes, já que quero ter certeza que eles serão vendidos.</a:t>
            </a:r>
            <a:endParaRPr lang="pt-BR" sz="155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885791-B7D2-097B-995C-2C318E71B1C1}"/>
              </a:ext>
            </a:extLst>
          </p:cNvPr>
          <p:cNvSpPr/>
          <p:nvPr/>
        </p:nvSpPr>
        <p:spPr>
          <a:xfrm>
            <a:off x="1439737" y="1949359"/>
            <a:ext cx="3890991" cy="1353198"/>
          </a:xfrm>
          <a:prstGeom prst="rect">
            <a:avLst/>
          </a:prstGeom>
          <a:solidFill>
            <a:srgbClr val="F1F1F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Eu como vendedor de filhotes procuro facilitar a divulgação do meu trabalho por meio de uma plataforma, porque pelas redes sociais é trabalhoso e caro.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E24E709-F326-0551-92DC-305085CAE25D}"/>
              </a:ext>
            </a:extLst>
          </p:cNvPr>
          <p:cNvSpPr/>
          <p:nvPr/>
        </p:nvSpPr>
        <p:spPr>
          <a:xfrm>
            <a:off x="6283765" y="2469863"/>
            <a:ext cx="3909512" cy="1278315"/>
          </a:xfrm>
          <a:prstGeom prst="rect">
            <a:avLst/>
          </a:prstGeom>
          <a:solidFill>
            <a:srgbClr val="D3D3D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Eu como vendedor de filhotes quero ter um maior alcance ao meu público alvo, porque desejo que meu trabalho alcance mais pessoas que precisam.</a:t>
            </a:r>
            <a:endParaRPr lang="pt-BR" sz="17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8D63705-F68B-2FCC-6F72-5A05DCDFBB09}"/>
              </a:ext>
            </a:extLst>
          </p:cNvPr>
          <p:cNvSpPr/>
          <p:nvPr/>
        </p:nvSpPr>
        <p:spPr>
          <a:xfrm>
            <a:off x="5407458" y="1949359"/>
            <a:ext cx="560766" cy="1353198"/>
          </a:xfrm>
          <a:prstGeom prst="rect">
            <a:avLst/>
          </a:prstGeom>
          <a:solidFill>
            <a:srgbClr val="F1F1F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US05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68FC487-63F7-E4C5-7106-6C76D629FCF5}"/>
              </a:ext>
            </a:extLst>
          </p:cNvPr>
          <p:cNvSpPr/>
          <p:nvPr/>
        </p:nvSpPr>
        <p:spPr>
          <a:xfrm>
            <a:off x="10245086" y="4932668"/>
            <a:ext cx="560766" cy="1353198"/>
          </a:xfrm>
          <a:prstGeom prst="rect">
            <a:avLst/>
          </a:prstGeom>
          <a:solidFill>
            <a:srgbClr val="D0D0C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US08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CD41691-4A0D-4BEE-CAFA-07032B833227}"/>
              </a:ext>
            </a:extLst>
          </p:cNvPr>
          <p:cNvSpPr/>
          <p:nvPr/>
        </p:nvSpPr>
        <p:spPr>
          <a:xfrm>
            <a:off x="10258416" y="2458112"/>
            <a:ext cx="560766" cy="1290066"/>
          </a:xfrm>
          <a:prstGeom prst="rect">
            <a:avLst/>
          </a:prstGeom>
          <a:solidFill>
            <a:srgbClr val="D0D0C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US06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E856BBD-C132-CA0A-F56D-950254F7E49D}"/>
              </a:ext>
            </a:extLst>
          </p:cNvPr>
          <p:cNvSpPr/>
          <p:nvPr/>
        </p:nvSpPr>
        <p:spPr>
          <a:xfrm>
            <a:off x="1468842" y="3943050"/>
            <a:ext cx="3890991" cy="1353198"/>
          </a:xfrm>
          <a:prstGeom prst="rect">
            <a:avLst/>
          </a:prstGeom>
          <a:solidFill>
            <a:srgbClr val="F1F1F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Eu como vendedor de filhotes gostaria de receber notificações toda a vez que alguém tenta entrar na lista de interesse de compra para manter a minha organização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8665A36-48CB-082A-1C5C-09D4DF3B16EF}"/>
              </a:ext>
            </a:extLst>
          </p:cNvPr>
          <p:cNvSpPr/>
          <p:nvPr/>
        </p:nvSpPr>
        <p:spPr>
          <a:xfrm>
            <a:off x="5436563" y="3943050"/>
            <a:ext cx="560766" cy="1353198"/>
          </a:xfrm>
          <a:prstGeom prst="rect">
            <a:avLst/>
          </a:prstGeom>
          <a:solidFill>
            <a:srgbClr val="F1F1F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>
                <a:ea typeface="+mn-lt"/>
                <a:cs typeface="+mn-lt"/>
              </a:rPr>
              <a:t>US07</a:t>
            </a:r>
          </a:p>
        </p:txBody>
      </p:sp>
    </p:spTree>
    <p:extLst>
      <p:ext uri="{BB962C8B-B14F-4D97-AF65-F5344CB8AC3E}">
        <p14:creationId xmlns:p14="http://schemas.microsoft.com/office/powerpoint/2010/main" val="370643383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A8A68E1C8AD4BB8607B0553D331B3" ma:contentTypeVersion="9" ma:contentTypeDescription="Create a new document." ma:contentTypeScope="" ma:versionID="0745d5f2804c52dc229b9344985d1344">
  <xsd:schema xmlns:xsd="http://www.w3.org/2001/XMLSchema" xmlns:xs="http://www.w3.org/2001/XMLSchema" xmlns:p="http://schemas.microsoft.com/office/2006/metadata/properties" xmlns:ns3="e2ca784f-4dc5-42e9-9734-389708ce15cc" xmlns:ns4="7a087c55-5f08-466c-910b-e029fd4269fe" targetNamespace="http://schemas.microsoft.com/office/2006/metadata/properties" ma:root="true" ma:fieldsID="ade3cd0e161c6f75d9bc81e2417c4014" ns3:_="" ns4:_="">
    <xsd:import namespace="e2ca784f-4dc5-42e9-9734-389708ce15cc"/>
    <xsd:import namespace="7a087c55-5f08-466c-910b-e029fd4269f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a784f-4dc5-42e9-9734-389708ce15c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87c55-5f08-466c-910b-e029fd42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087c55-5f08-466c-910b-e029fd4269fe" xsi:nil="true"/>
  </documentManagement>
</p:properties>
</file>

<file path=customXml/itemProps1.xml><?xml version="1.0" encoding="utf-8"?>
<ds:datastoreItem xmlns:ds="http://schemas.openxmlformats.org/officeDocument/2006/customXml" ds:itemID="{85E2D18B-0148-49EB-A565-7C922A0FA7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a784f-4dc5-42e9-9734-389708ce15cc"/>
    <ds:schemaRef ds:uri="7a087c55-5f08-466c-910b-e029fd4269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9F468B-96C2-4ACD-82F8-927D605685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863B85-D0FB-43D7-80FE-E8C5EF44B132}">
  <ds:schemaRefs>
    <ds:schemaRef ds:uri="http://purl.org/dc/elements/1.1/"/>
    <ds:schemaRef ds:uri="http://www.w3.org/XML/1998/namespace"/>
    <ds:schemaRef ds:uri="e2ca784f-4dc5-42e9-9734-389708ce15cc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a087c55-5f08-466c-910b-e029fd4269f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184</TotalTime>
  <Words>217</Words>
  <Application>Microsoft Office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Impact</vt:lpstr>
      <vt:lpstr>Selo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BARBOZA PEREIRA .</dc:creator>
  <cp:lastModifiedBy>JULIA BARBOZA PEREIRA .</cp:lastModifiedBy>
  <cp:revision>2</cp:revision>
  <dcterms:created xsi:type="dcterms:W3CDTF">2023-02-24T16:35:22Z</dcterms:created>
  <dcterms:modified xsi:type="dcterms:W3CDTF">2023-03-24T23:20:21Z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0x010100892A8A68E1C8AD4BB8607B0553D331B3</vt:lpwstr>
  </property>
</Properties>
</file>