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Bold" charset="0"/>
      <p:regular r:id="rId24"/>
    </p:embeddedFont>
    <p:embeddedFont>
      <p:font typeface="Nunito Sans Bold" panose="020B060402020202020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Extra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pn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087" y="9320212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348704" y="2485005"/>
            <a:ext cx="6910596" cy="68352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9633" y="2553538"/>
            <a:ext cx="1438770" cy="14316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44910" y="2553538"/>
            <a:ext cx="7099090" cy="2578344"/>
            <a:chOff x="0" y="5220"/>
            <a:chExt cx="9465454" cy="3437791"/>
          </a:xfrm>
        </p:grpSpPr>
        <p:sp>
          <p:nvSpPr>
            <p:cNvPr id="6" name="TextBox 6"/>
            <p:cNvSpPr txBox="1"/>
            <p:nvPr/>
          </p:nvSpPr>
          <p:spPr>
            <a:xfrm>
              <a:off x="295548" y="5220"/>
              <a:ext cx="9169906" cy="2351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417"/>
                </a:lnSpc>
              </a:pPr>
              <a:r>
                <a:rPr lang="en-US" sz="12197" spc="-121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43667"/>
              <a:ext cx="9169906" cy="599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701" y="4317383"/>
            <a:ext cx="8402638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Facilitando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a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gestão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de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trabalho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home office 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95375"/>
            <a:ext cx="1129268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sz="8000" spc="-80">
                <a:solidFill>
                  <a:srgbClr val="3884FD"/>
                </a:solidFill>
                <a:latin typeface="Nunito Bold"/>
              </a:rPr>
              <a:t>VM na Nuvem AWS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9BFFE9-3AF9-4854-8284-E01F72002824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D33C153-ACE7-49B1-8BBD-FB88BA90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0422" y="5216049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90422" y="2599299"/>
            <a:ext cx="227361" cy="2273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90422" y="3467308"/>
            <a:ext cx="227361" cy="2273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890422" y="4307660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510251" y="5019930"/>
            <a:ext cx="5851091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Conhecimento.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92975" y="2433085"/>
            <a:ext cx="5868368" cy="61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243762"/>
                </a:solidFill>
                <a:latin typeface="Nunito"/>
              </a:rPr>
              <a:t>Aprendizado;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92975" y="3301093"/>
            <a:ext cx="5868368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Discussões;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92975" y="4141446"/>
            <a:ext cx="5868368" cy="61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 dirty="0" err="1">
                <a:solidFill>
                  <a:srgbClr val="243762"/>
                </a:solidFill>
                <a:latin typeface="Nunito"/>
              </a:rPr>
              <a:t>Ideias</a:t>
            </a:r>
            <a:r>
              <a:rPr lang="en-US" sz="3599" dirty="0">
                <a:solidFill>
                  <a:srgbClr val="243762"/>
                </a:solidFill>
                <a:latin typeface="Nunito"/>
              </a:rPr>
              <a:t> e </a:t>
            </a:r>
            <a:r>
              <a:rPr lang="en-US" sz="3599">
                <a:solidFill>
                  <a:srgbClr val="243762"/>
                </a:solidFill>
                <a:latin typeface="Nunito"/>
              </a:rPr>
              <a:t>Inovações;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0422" y="904875"/>
            <a:ext cx="7022113" cy="109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3884FD"/>
                </a:solidFill>
                <a:latin typeface="Nunito Bold"/>
              </a:rPr>
              <a:t>Conclusão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16775" y="4660578"/>
            <a:ext cx="4461525" cy="4603826"/>
          </a:xfrm>
          <a:prstGeom prst="rect">
            <a:avLst/>
          </a:prstGeom>
        </p:spPr>
      </p:pic>
      <p:sp>
        <p:nvSpPr>
          <p:cNvPr id="16" name="AutoShape 16"/>
          <p:cNvSpPr/>
          <p:nvPr/>
        </p:nvSpPr>
        <p:spPr>
          <a:xfrm>
            <a:off x="8912535" y="9239250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496105" y="6833226"/>
            <a:ext cx="5078409" cy="249303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290BBDD4-57A6-4EFC-B6F7-AFC70A7A87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  <p:sp>
        <p:nvSpPr>
          <p:cNvPr id="23" name="TextBox 6">
            <a:extLst>
              <a:ext uri="{FF2B5EF4-FFF2-40B4-BE49-F238E27FC236}">
                <a16:creationId xmlns:a16="http://schemas.microsoft.com/office/drawing/2014/main" id="{E5520DC7-4EA7-4C43-939D-3C0366556BB7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683595"/>
            <a:ext cx="77063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2896490"/>
            <a:ext cx="7144038" cy="580615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22527" y="9030519"/>
            <a:ext cx="915398" cy="91539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06261" y="9291746"/>
            <a:ext cx="547931" cy="39294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25407" y="7773407"/>
            <a:ext cx="425036" cy="30061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04657" y="3750028"/>
            <a:ext cx="2670877" cy="22955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14613" y="3439926"/>
            <a:ext cx="2855329" cy="291579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403159" y="6045618"/>
            <a:ext cx="2719620" cy="93740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128480" y="2854456"/>
            <a:ext cx="6879074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0"/>
              </a:lnSpc>
            </a:pPr>
            <a:r>
              <a:rPr lang="en-US" sz="8699" spc="-86">
                <a:solidFill>
                  <a:srgbClr val="3884FD"/>
                </a:solidFill>
                <a:latin typeface="Nunito Bold"/>
              </a:rPr>
              <a:t>Obrigado!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92686" y="9234596"/>
            <a:ext cx="6208857" cy="540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199" dirty="0">
                <a:solidFill>
                  <a:srgbClr val="243762"/>
                </a:solidFill>
                <a:latin typeface="Nunito"/>
              </a:rPr>
              <a:t>procrastinator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@fasttech.com.br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92C4D1A-5396-4CF3-8BC0-96FBDA0135E8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E5E1EF7A-89FF-418B-8D26-D81A48801E7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2833" y="952500"/>
            <a:ext cx="10362334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Extra Bold"/>
              </a:rPr>
              <a:t>Tópicos que não estão mas na apresentação irão ser  falados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2054" y="3708342"/>
            <a:ext cx="15156459" cy="251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Jar Inicial – Console conectado no Banco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USO da API: Listar Processos, CPU, Memória, Disco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USO da API : Listar Info Hardware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JAR inicial rodando em Cliente Linux em VM: Sistemas Op - DESAFIO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8008" y="2476838"/>
            <a:ext cx="2872421" cy="29155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93531" y="2673688"/>
            <a:ext cx="2785517" cy="29155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09222" y="2673688"/>
            <a:ext cx="3036109" cy="31373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08008" y="6467775"/>
            <a:ext cx="3039356" cy="29861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3156"/>
          <a:stretch>
            <a:fillRect/>
          </a:stretch>
        </p:blipFill>
        <p:spPr>
          <a:xfrm>
            <a:off x="7598891" y="6467775"/>
            <a:ext cx="3090218" cy="27657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450617" y="6332937"/>
            <a:ext cx="3094714" cy="30353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66800" y="540742"/>
            <a:ext cx="7446914" cy="1025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74"/>
              </a:lnSpc>
            </a:pP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Conheça</a:t>
            </a:r>
            <a:r>
              <a:rPr lang="en-US" sz="7249" spc="-72" dirty="0">
                <a:solidFill>
                  <a:srgbClr val="5879FA"/>
                </a:solidFill>
                <a:latin typeface="Nunito Bold"/>
              </a:rPr>
              <a:t> a </a:t>
            </a: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Equipe</a:t>
            </a:r>
            <a:endParaRPr lang="en-US" sz="7249" spc="-72" dirty="0">
              <a:solidFill>
                <a:srgbClr val="5879FA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08008" y="5604626"/>
            <a:ext cx="318908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Beatriz do Nascimento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27467" y="5604626"/>
            <a:ext cx="183306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Breno Cesar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82166" y="5604626"/>
            <a:ext cx="2024261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Ellen Miranda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33334" y="9444418"/>
            <a:ext cx="2738438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Fernando Marques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52497" y="9444418"/>
            <a:ext cx="233729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Julio Moudatsos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95272" y="9444418"/>
            <a:ext cx="285005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Leonardo Vicchietti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011400" y="525581"/>
            <a:ext cx="2692651" cy="988588"/>
            <a:chOff x="-126703" y="-17683"/>
            <a:chExt cx="3590202" cy="1318118"/>
          </a:xfrm>
        </p:grpSpPr>
        <p:sp>
          <p:nvSpPr>
            <p:cNvPr id="16" name="TextBox 16"/>
            <p:cNvSpPr txBox="1"/>
            <p:nvPr/>
          </p:nvSpPr>
          <p:spPr>
            <a:xfrm>
              <a:off x="-126703" y="-17683"/>
              <a:ext cx="3463499" cy="887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67"/>
                </a:lnSpc>
              </a:pPr>
              <a:r>
                <a:rPr lang="en-US" sz="4607" spc="-46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76597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094296" y="439357"/>
            <a:ext cx="755524" cy="75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177" y="647700"/>
            <a:ext cx="15939645" cy="804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Falta de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monitoramento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no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ambiente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home office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48200" y="2247900"/>
            <a:ext cx="8679925" cy="66125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690376" y="9430986"/>
            <a:ext cx="2597624" cy="711729"/>
            <a:chOff x="0" y="330937"/>
            <a:chExt cx="3463499" cy="948972"/>
          </a:xfrm>
        </p:grpSpPr>
        <p:sp>
          <p:nvSpPr>
            <p:cNvPr id="5" name="TextBox 5"/>
            <p:cNvSpPr txBox="1"/>
            <p:nvPr/>
          </p:nvSpPr>
          <p:spPr>
            <a:xfrm>
              <a:off x="0" y="330937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37673" y="9285164"/>
            <a:ext cx="807127" cy="803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4786" y="8465251"/>
            <a:ext cx="9474296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93465" y="1767329"/>
            <a:ext cx="6356937" cy="66979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02087" y="498370"/>
            <a:ext cx="833113" cy="82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245937" y="3024903"/>
            <a:ext cx="3412212" cy="254405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63435" y="6210107"/>
            <a:ext cx="6228123" cy="27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 Trabalhando com visão e transparência com a suas informações!</a:t>
            </a:r>
          </a:p>
          <a:p>
            <a:pPr>
              <a:lnSpc>
                <a:spcPts val="3633"/>
              </a:lnSpc>
            </a:pPr>
            <a:endParaRPr lang="en-US" sz="2595">
              <a:solidFill>
                <a:srgbClr val="000000"/>
              </a:solidFill>
              <a:latin typeface="Nunito"/>
            </a:endParaRPr>
          </a:p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O talento vence jogos, mas só o trabalho em equipe ganha campeonatos.</a:t>
            </a:r>
          </a:p>
          <a:p>
            <a:pPr>
              <a:lnSpc>
                <a:spcPts val="3633"/>
              </a:lnSpc>
              <a:spcBef>
                <a:spcPct val="0"/>
              </a:spcBef>
            </a:pPr>
            <a:endParaRPr lang="en-US" sz="2595">
              <a:solidFill>
                <a:srgbClr val="000000"/>
              </a:solidFill>
              <a:latin typeface="Nuni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106427" y="680298"/>
            <a:ext cx="2597624" cy="809029"/>
            <a:chOff x="0" y="155484"/>
            <a:chExt cx="3463499" cy="1078705"/>
          </a:xfrm>
        </p:grpSpPr>
        <p:sp>
          <p:nvSpPr>
            <p:cNvPr id="8" name="TextBox 8"/>
            <p:cNvSpPr txBox="1"/>
            <p:nvPr/>
          </p:nvSpPr>
          <p:spPr>
            <a:xfrm>
              <a:off x="0" y="155484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65415" y="9279485"/>
            <a:ext cx="762000" cy="7582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57600" y="2171700"/>
            <a:ext cx="10153284" cy="7272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1028700" y="603525"/>
            <a:ext cx="16230600" cy="112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14"/>
              </a:lnSpc>
            </a:pPr>
            <a:r>
              <a:rPr lang="en-US" sz="7921" spc="-79" dirty="0">
                <a:solidFill>
                  <a:srgbClr val="3884FD"/>
                </a:solidFill>
                <a:latin typeface="Nunito Bold"/>
              </a:rPr>
              <a:t>Diagrama de </a:t>
            </a:r>
            <a:r>
              <a:rPr lang="en-US" sz="7921" spc="-79" dirty="0" err="1">
                <a:solidFill>
                  <a:srgbClr val="3884FD"/>
                </a:solidFill>
                <a:latin typeface="Nunito Bold"/>
              </a:rPr>
              <a:t>solução</a:t>
            </a:r>
            <a:r>
              <a:rPr lang="en-US" sz="7921" spc="-79" dirty="0">
                <a:solidFill>
                  <a:srgbClr val="3884FD"/>
                </a:solidFill>
                <a:latin typeface="Nunito Bold"/>
              </a:rPr>
              <a:t> de software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690376" y="9385846"/>
            <a:ext cx="2660585" cy="756869"/>
            <a:chOff x="0" y="270751"/>
            <a:chExt cx="3547447" cy="1009158"/>
          </a:xfrm>
        </p:grpSpPr>
        <p:sp>
          <p:nvSpPr>
            <p:cNvPr id="6" name="TextBox 6"/>
            <p:cNvSpPr txBox="1"/>
            <p:nvPr/>
          </p:nvSpPr>
          <p:spPr>
            <a:xfrm>
              <a:off x="83948" y="270751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220"/>
            <a:ext cx="1440618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8100" spc="-81">
                <a:solidFill>
                  <a:srgbClr val="3884FD"/>
                </a:solidFill>
                <a:latin typeface="Nunito Bold"/>
              </a:rPr>
              <a:t>BPMN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25830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14983" y="300318"/>
            <a:ext cx="804114" cy="8001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7109" b="7109"/>
          <a:stretch>
            <a:fillRect/>
          </a:stretch>
        </p:blipFill>
        <p:spPr>
          <a:xfrm>
            <a:off x="3473017" y="1507338"/>
            <a:ext cx="11341966" cy="73091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6"/>
          <p:cNvGrpSpPr/>
          <p:nvPr/>
        </p:nvGrpSpPr>
        <p:grpSpPr>
          <a:xfrm>
            <a:off x="15690376" y="374830"/>
            <a:ext cx="2597624" cy="1049182"/>
            <a:chOff x="0" y="-164720"/>
            <a:chExt cx="3463499" cy="1398909"/>
          </a:xfrm>
        </p:grpSpPr>
        <p:sp>
          <p:nvSpPr>
            <p:cNvPr id="7" name="TextBox 7"/>
            <p:cNvSpPr txBox="1"/>
            <p:nvPr/>
          </p:nvSpPr>
          <p:spPr>
            <a:xfrm>
              <a:off x="0" y="-16472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0134" y="466725"/>
            <a:ext cx="139038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Mockup de Tela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106427" y="563685"/>
            <a:ext cx="2597624" cy="930030"/>
            <a:chOff x="0" y="0"/>
            <a:chExt cx="3463499" cy="1240040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0FB8CA-4E9D-44E7-8A68-2F22CFDC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71700"/>
            <a:ext cx="7696200" cy="505644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5F67C8-52A1-4934-B180-5EF57B0C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508" y="3798524"/>
            <a:ext cx="7696200" cy="588533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59658" y="2907033"/>
            <a:ext cx="5993286" cy="635126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9640187" y="9258300"/>
            <a:ext cx="583222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45629" y="1885895"/>
            <a:ext cx="628107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 spc="-89">
                <a:solidFill>
                  <a:srgbClr val="3884FD"/>
                </a:solidFill>
                <a:latin typeface="Nunito Bold"/>
              </a:rPr>
              <a:t>Tela Swing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34F50F5-5DA2-45DC-8CB7-B01F29C2B28F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1ECA046-3251-4AFF-8758-51DE7D98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0626"/>
            <a:ext cx="10981377" cy="294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65"/>
              </a:lnSpc>
            </a:pPr>
            <a:r>
              <a:rPr lang="en-US" sz="10423" spc="-104">
                <a:solidFill>
                  <a:srgbClr val="3884FD"/>
                </a:solidFill>
                <a:latin typeface="Nunito Bold"/>
              </a:rPr>
              <a:t>Dashboard Estático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003817" y="4400854"/>
            <a:ext cx="9217866" cy="4334932"/>
            <a:chOff x="0" y="0"/>
            <a:chExt cx="12290487" cy="577990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8023" y="0"/>
              <a:ext cx="5601257" cy="577990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661039" y="1594934"/>
              <a:ext cx="5627716" cy="4184975"/>
            </a:xfrm>
            <a:prstGeom prst="rect">
              <a:avLst/>
            </a:prstGeom>
          </p:spPr>
        </p:pic>
        <p:sp>
          <p:nvSpPr>
            <p:cNvPr id="6" name="AutoShape 6"/>
            <p:cNvSpPr/>
            <p:nvPr/>
          </p:nvSpPr>
          <p:spPr>
            <a:xfrm>
              <a:off x="0" y="5741346"/>
              <a:ext cx="12290487" cy="0"/>
            </a:xfrm>
            <a:prstGeom prst="line">
              <a:avLst/>
            </a:prstGeom>
            <a:ln w="3085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62888E2-3A12-4624-8771-B34467BB82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35BCBEB1-0228-406B-BAF5-5B5C0A037371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153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Glacial Indifference</vt:lpstr>
      <vt:lpstr>Nunito</vt:lpstr>
      <vt:lpstr>Open Sans Extra Bold</vt:lpstr>
      <vt:lpstr>Nunito Bold</vt:lpstr>
      <vt:lpstr>Arial</vt:lpstr>
      <vt:lpstr>Nunito Sans Bold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FastTech</dc:title>
  <cp:lastModifiedBy>Almeida, Ellen Miranda</cp:lastModifiedBy>
  <cp:revision>8</cp:revision>
  <dcterms:created xsi:type="dcterms:W3CDTF">2006-08-16T00:00:00Z</dcterms:created>
  <dcterms:modified xsi:type="dcterms:W3CDTF">2021-10-19T13:45:20Z</dcterms:modified>
  <dc:identifier>DAEoxh-r-no</dc:identifier>
</cp:coreProperties>
</file>