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lacial Indifference" panose="020B0604020202020204" charset="0"/>
      <p:regular r:id="rId19"/>
    </p:embeddedFon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Nunito Bold" charset="0"/>
      <p:regular r:id="rId24"/>
    </p:embeddedFont>
    <p:embeddedFont>
      <p:font typeface="Nunito Sans Bold" panose="020B0604020202020204" charset="0"/>
      <p:regular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Open Sans Extra Bol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.pn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98087" y="9320212"/>
            <a:ext cx="7589385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0348704" y="2485005"/>
            <a:ext cx="6910596" cy="68352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19633" y="2553538"/>
            <a:ext cx="1438770" cy="143165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044910" y="2553538"/>
            <a:ext cx="7099090" cy="2578344"/>
            <a:chOff x="0" y="5220"/>
            <a:chExt cx="9465454" cy="3437791"/>
          </a:xfrm>
        </p:grpSpPr>
        <p:sp>
          <p:nvSpPr>
            <p:cNvPr id="6" name="TextBox 6"/>
            <p:cNvSpPr txBox="1"/>
            <p:nvPr/>
          </p:nvSpPr>
          <p:spPr>
            <a:xfrm>
              <a:off x="295548" y="5220"/>
              <a:ext cx="9169906" cy="23517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417"/>
                </a:lnSpc>
              </a:pPr>
              <a:r>
                <a:rPr lang="en-US" sz="12197" spc="-121" dirty="0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843667"/>
              <a:ext cx="9169906" cy="5993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1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19701" y="4317383"/>
            <a:ext cx="8402638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545454"/>
                </a:solidFill>
                <a:latin typeface="Nunito Sans Bold"/>
              </a:rPr>
              <a:t>Facilitando</a:t>
            </a:r>
            <a:r>
              <a:rPr lang="en-US" sz="3200" dirty="0">
                <a:solidFill>
                  <a:srgbClr val="545454"/>
                </a:solidFill>
                <a:latin typeface="Nunito Sans Bold"/>
              </a:rPr>
              <a:t> a </a:t>
            </a:r>
            <a:r>
              <a:rPr lang="en-US" sz="3200" dirty="0" err="1">
                <a:solidFill>
                  <a:srgbClr val="545454"/>
                </a:solidFill>
                <a:latin typeface="Nunito Sans Bold"/>
              </a:rPr>
              <a:t>gestão</a:t>
            </a:r>
            <a:r>
              <a:rPr lang="en-US" sz="3200" dirty="0">
                <a:solidFill>
                  <a:srgbClr val="545454"/>
                </a:solidFill>
                <a:latin typeface="Nunito Sans Bold"/>
              </a:rPr>
              <a:t> de </a:t>
            </a:r>
            <a:r>
              <a:rPr lang="en-US" sz="3200" dirty="0" err="1">
                <a:solidFill>
                  <a:srgbClr val="545454"/>
                </a:solidFill>
                <a:latin typeface="Nunito Sans Bold"/>
              </a:rPr>
              <a:t>trabalho</a:t>
            </a:r>
            <a:r>
              <a:rPr lang="en-US" sz="3200" dirty="0">
                <a:solidFill>
                  <a:srgbClr val="545454"/>
                </a:solidFill>
                <a:latin typeface="Nunito Sans Bold"/>
              </a:rPr>
              <a:t> home office 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095375"/>
            <a:ext cx="11292686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  <a:spcBef>
                <a:spcPct val="0"/>
              </a:spcBef>
            </a:pPr>
            <a:r>
              <a:rPr lang="en-US" sz="8000" spc="-80">
                <a:solidFill>
                  <a:srgbClr val="3884FD"/>
                </a:solidFill>
                <a:latin typeface="Nunito Bold"/>
              </a:rPr>
              <a:t>VM na Nuvem AWS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106427" y="1321448"/>
            <a:ext cx="2597624" cy="167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9"/>
              </a:lnSpc>
            </a:pPr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69BFFE9-3AF9-4854-8284-E01F72002824}"/>
              </a:ext>
            </a:extLst>
          </p:cNvPr>
          <p:cNvSpPr txBox="1"/>
          <p:nvPr/>
        </p:nvSpPr>
        <p:spPr>
          <a:xfrm>
            <a:off x="15106427" y="592260"/>
            <a:ext cx="2597624" cy="623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7"/>
              </a:lnSpc>
            </a:pPr>
            <a:r>
              <a:rPr lang="en-US" sz="4307" spc="-43" dirty="0">
                <a:solidFill>
                  <a:srgbClr val="5879FA"/>
                </a:solidFill>
                <a:latin typeface="Nunito Bold"/>
              </a:rPr>
              <a:t>FastTech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1D33C153-ACE7-49B1-8BBD-FB88BA9054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15047" y="369727"/>
            <a:ext cx="825172" cy="821093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90422" y="5216049"/>
            <a:ext cx="227361" cy="22736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890422" y="2599299"/>
            <a:ext cx="227361" cy="227361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890422" y="3467308"/>
            <a:ext cx="227361" cy="227361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890422" y="4307660"/>
            <a:ext cx="227361" cy="227361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2510251" y="5019930"/>
            <a:ext cx="5851091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43762"/>
                </a:solidFill>
                <a:latin typeface="Nunito"/>
              </a:rPr>
              <a:t>Conhecimento.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92975" y="2433085"/>
            <a:ext cx="5868368" cy="61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243762"/>
                </a:solidFill>
                <a:latin typeface="Nunito"/>
              </a:rPr>
              <a:t>Aprendizado;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92975" y="3301093"/>
            <a:ext cx="5868368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43762"/>
                </a:solidFill>
                <a:latin typeface="Nunito"/>
              </a:rPr>
              <a:t>Discussões;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492975" y="4141446"/>
            <a:ext cx="5868368" cy="619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 dirty="0" err="1">
                <a:solidFill>
                  <a:srgbClr val="243762"/>
                </a:solidFill>
                <a:latin typeface="Nunito"/>
              </a:rPr>
              <a:t>Ideias</a:t>
            </a:r>
            <a:r>
              <a:rPr lang="en-US" sz="3599" dirty="0">
                <a:solidFill>
                  <a:srgbClr val="243762"/>
                </a:solidFill>
                <a:latin typeface="Nunito"/>
              </a:rPr>
              <a:t> e </a:t>
            </a:r>
            <a:r>
              <a:rPr lang="en-US" sz="3599">
                <a:solidFill>
                  <a:srgbClr val="243762"/>
                </a:solidFill>
                <a:latin typeface="Nunito"/>
              </a:rPr>
              <a:t>Inovações;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90422" y="904875"/>
            <a:ext cx="7022113" cy="109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3884FD"/>
                </a:solidFill>
                <a:latin typeface="Nunito Bold"/>
              </a:rPr>
              <a:t>Conclusão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416775" y="4660578"/>
            <a:ext cx="4461525" cy="4603826"/>
          </a:xfrm>
          <a:prstGeom prst="rect">
            <a:avLst/>
          </a:prstGeom>
        </p:spPr>
      </p:pic>
      <p:sp>
        <p:nvSpPr>
          <p:cNvPr id="16" name="AutoShape 16"/>
          <p:cNvSpPr/>
          <p:nvPr/>
        </p:nvSpPr>
        <p:spPr>
          <a:xfrm>
            <a:off x="8912535" y="9239250"/>
            <a:ext cx="8346765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9496105" y="6833226"/>
            <a:ext cx="5078409" cy="2493037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5106427" y="1346290"/>
            <a:ext cx="2597624" cy="16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9"/>
              </a:lnSpc>
            </a:pPr>
            <a:endParaRPr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290BBDD4-57A6-4EFC-B6F7-AFC70A7A87D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115047" y="304413"/>
            <a:ext cx="825172" cy="821093"/>
          </a:xfrm>
          <a:prstGeom prst="rect">
            <a:avLst/>
          </a:prstGeom>
        </p:spPr>
      </p:pic>
      <p:sp>
        <p:nvSpPr>
          <p:cNvPr id="23" name="TextBox 6">
            <a:extLst>
              <a:ext uri="{FF2B5EF4-FFF2-40B4-BE49-F238E27FC236}">
                <a16:creationId xmlns:a16="http://schemas.microsoft.com/office/drawing/2014/main" id="{E5520DC7-4EA7-4C43-939D-3C0366556BB7}"/>
              </a:ext>
            </a:extLst>
          </p:cNvPr>
          <p:cNvSpPr txBox="1"/>
          <p:nvPr/>
        </p:nvSpPr>
        <p:spPr>
          <a:xfrm>
            <a:off x="15106427" y="592260"/>
            <a:ext cx="2597624" cy="623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7"/>
              </a:lnSpc>
            </a:pPr>
            <a:r>
              <a:rPr lang="en-US" sz="4307" spc="-43" dirty="0">
                <a:solidFill>
                  <a:srgbClr val="5879FA"/>
                </a:solidFill>
                <a:latin typeface="Nunito Bold"/>
              </a:rPr>
              <a:t>FastTech</a:t>
            </a: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683595"/>
            <a:ext cx="7706365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028700" y="2896490"/>
            <a:ext cx="7144038" cy="580615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9922527" y="9030519"/>
            <a:ext cx="915398" cy="91539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884FD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106261" y="9291746"/>
            <a:ext cx="547931" cy="39294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625407" y="7773407"/>
            <a:ext cx="425036" cy="30061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0304657" y="3750028"/>
            <a:ext cx="2670877" cy="229559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014613" y="3439926"/>
            <a:ext cx="2855329" cy="291579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2403159" y="6045618"/>
            <a:ext cx="2719620" cy="937401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128480" y="2854456"/>
            <a:ext cx="6879074" cy="1247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70"/>
              </a:lnSpc>
            </a:pPr>
            <a:r>
              <a:rPr lang="en-US" sz="8699" spc="-86">
                <a:solidFill>
                  <a:srgbClr val="3884FD"/>
                </a:solidFill>
                <a:latin typeface="Nunito Bold"/>
              </a:rPr>
              <a:t>Obrigado!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992686" y="9234596"/>
            <a:ext cx="6208857" cy="540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199" dirty="0">
                <a:solidFill>
                  <a:srgbClr val="243762"/>
                </a:solidFill>
                <a:latin typeface="Nunito"/>
              </a:rPr>
              <a:t>procrastinator</a:t>
            </a:r>
            <a:r>
              <a:rPr lang="en-US" sz="3200" dirty="0">
                <a:solidFill>
                  <a:srgbClr val="243762"/>
                </a:solidFill>
                <a:latin typeface="Nunito"/>
              </a:rPr>
              <a:t>@fasttech.com.br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106427" y="1346290"/>
            <a:ext cx="2597624" cy="16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9"/>
              </a:lnSpc>
            </a:pPr>
            <a:endParaRPr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92C4D1A-5396-4CF3-8BC0-96FBDA0135E8}"/>
              </a:ext>
            </a:extLst>
          </p:cNvPr>
          <p:cNvSpPr txBox="1"/>
          <p:nvPr/>
        </p:nvSpPr>
        <p:spPr>
          <a:xfrm>
            <a:off x="15106427" y="592260"/>
            <a:ext cx="2597624" cy="623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7"/>
              </a:lnSpc>
            </a:pPr>
            <a:r>
              <a:rPr lang="en-US" sz="4307" spc="-43" dirty="0">
                <a:solidFill>
                  <a:srgbClr val="5879FA"/>
                </a:solidFill>
                <a:latin typeface="Nunito Bold"/>
              </a:rPr>
              <a:t>FastTech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E5E1EF7A-89FF-418B-8D26-D81A48801E7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4115047" y="304413"/>
            <a:ext cx="825172" cy="821093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62833" y="952500"/>
            <a:ext cx="10362334" cy="145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Extra Bold"/>
              </a:rPr>
              <a:t>Tópicos que não estão mas na apresentação irão ser  falados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52054" y="3708342"/>
            <a:ext cx="15156459" cy="2515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ctr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</a:rPr>
              <a:t>Jar Inicial – Console conectado no Banco</a:t>
            </a:r>
          </a:p>
          <a:p>
            <a:pPr marL="777240" lvl="1" indent="-388620" algn="ctr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</a:rPr>
              <a:t>USO da API: Listar Processos, CPU, Memória, Disco</a:t>
            </a:r>
          </a:p>
          <a:p>
            <a:pPr marL="777240" lvl="1" indent="-388620" algn="ctr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</a:rPr>
              <a:t>USO da API : Listar Info Hardware</a:t>
            </a:r>
          </a:p>
          <a:p>
            <a:pPr marL="777240" lvl="1" indent="-388620" algn="ctr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</a:rPr>
              <a:t>JAR inicial rodando em Cliente Linux em VM: Sistemas Op - DESAFIO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08008" y="2476838"/>
            <a:ext cx="2872421" cy="29155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893531" y="2673688"/>
            <a:ext cx="2785517" cy="29155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509222" y="2673688"/>
            <a:ext cx="3036109" cy="313731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008008" y="6467775"/>
            <a:ext cx="3039356" cy="298616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 t="3156"/>
          <a:stretch>
            <a:fillRect/>
          </a:stretch>
        </p:blipFill>
        <p:spPr>
          <a:xfrm>
            <a:off x="7598891" y="6467775"/>
            <a:ext cx="3090218" cy="276572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2450617" y="6332937"/>
            <a:ext cx="3094714" cy="303539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66800" y="540742"/>
            <a:ext cx="7446914" cy="1025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74"/>
              </a:lnSpc>
            </a:pPr>
            <a:r>
              <a:rPr lang="en-US" sz="7249" spc="-72" dirty="0" err="1">
                <a:solidFill>
                  <a:srgbClr val="5879FA"/>
                </a:solidFill>
                <a:latin typeface="Nunito Bold"/>
              </a:rPr>
              <a:t>Conheça</a:t>
            </a:r>
            <a:r>
              <a:rPr lang="en-US" sz="7249" spc="-72" dirty="0">
                <a:solidFill>
                  <a:srgbClr val="5879FA"/>
                </a:solidFill>
                <a:latin typeface="Nunito Bold"/>
              </a:rPr>
              <a:t> a </a:t>
            </a:r>
            <a:r>
              <a:rPr lang="en-US" sz="7249" spc="-72" dirty="0" err="1">
                <a:solidFill>
                  <a:srgbClr val="5879FA"/>
                </a:solidFill>
                <a:latin typeface="Nunito Bold"/>
              </a:rPr>
              <a:t>Equipe</a:t>
            </a:r>
            <a:endParaRPr lang="en-US" sz="7249" spc="-72" dirty="0">
              <a:solidFill>
                <a:srgbClr val="5879FA"/>
              </a:solidFill>
              <a:latin typeface="Nunit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08008" y="5604626"/>
            <a:ext cx="3189089" cy="4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Beatriz do Nascimento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27467" y="5604626"/>
            <a:ext cx="1833066" cy="4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Breno Cesar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082166" y="5604626"/>
            <a:ext cx="2024261" cy="4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Ellen Miranda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233334" y="9444418"/>
            <a:ext cx="2738438" cy="4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Fernando Marques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052497" y="9444418"/>
            <a:ext cx="2337296" cy="4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Julio Moudatsos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695272" y="9444418"/>
            <a:ext cx="2850059" cy="4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Glacial Indifference"/>
              </a:rPr>
              <a:t>Leonardo Vicchietti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5011400" y="525581"/>
            <a:ext cx="2692651" cy="988588"/>
            <a:chOff x="-126703" y="-17683"/>
            <a:chExt cx="3590202" cy="1318118"/>
          </a:xfrm>
        </p:grpSpPr>
        <p:sp>
          <p:nvSpPr>
            <p:cNvPr id="16" name="TextBox 16"/>
            <p:cNvSpPr txBox="1"/>
            <p:nvPr/>
          </p:nvSpPr>
          <p:spPr>
            <a:xfrm>
              <a:off x="-126703" y="-17683"/>
              <a:ext cx="3463499" cy="8874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67"/>
                </a:lnSpc>
              </a:pPr>
              <a:r>
                <a:rPr lang="en-US" sz="4607" spc="-46" dirty="0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076597"/>
              <a:ext cx="3463499" cy="223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"/>
                </a:lnSpc>
              </a:pPr>
              <a:endParaRPr/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4094296" y="439357"/>
            <a:ext cx="755524" cy="751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74177" y="647700"/>
            <a:ext cx="15939645" cy="804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60"/>
              </a:lnSpc>
            </a:pPr>
            <a:r>
              <a:rPr lang="en-US" sz="5600" spc="-56" dirty="0">
                <a:solidFill>
                  <a:srgbClr val="3884FD"/>
                </a:solidFill>
                <a:latin typeface="Nunito Bold"/>
              </a:rPr>
              <a:t>Falta de </a:t>
            </a:r>
            <a:r>
              <a:rPr lang="en-US" sz="5600" spc="-56" dirty="0" err="1">
                <a:solidFill>
                  <a:srgbClr val="3884FD"/>
                </a:solidFill>
                <a:latin typeface="Nunito Bold"/>
              </a:rPr>
              <a:t>monitoramento</a:t>
            </a:r>
            <a:r>
              <a:rPr lang="en-US" sz="5600" spc="-56" dirty="0">
                <a:solidFill>
                  <a:srgbClr val="3884FD"/>
                </a:solidFill>
                <a:latin typeface="Nunito Bold"/>
              </a:rPr>
              <a:t> no </a:t>
            </a:r>
            <a:r>
              <a:rPr lang="en-US" sz="5600" spc="-56" dirty="0" err="1">
                <a:solidFill>
                  <a:srgbClr val="3884FD"/>
                </a:solidFill>
                <a:latin typeface="Nunito Bold"/>
              </a:rPr>
              <a:t>ambiente</a:t>
            </a:r>
            <a:r>
              <a:rPr lang="en-US" sz="5600" spc="-56" dirty="0">
                <a:solidFill>
                  <a:srgbClr val="3884FD"/>
                </a:solidFill>
                <a:latin typeface="Nunito Bold"/>
              </a:rPr>
              <a:t> home office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648200" y="2247900"/>
            <a:ext cx="8679925" cy="661252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5690376" y="9430986"/>
            <a:ext cx="2597624" cy="711729"/>
            <a:chOff x="0" y="330937"/>
            <a:chExt cx="3463499" cy="948972"/>
          </a:xfrm>
        </p:grpSpPr>
        <p:sp>
          <p:nvSpPr>
            <p:cNvPr id="5" name="TextBox 5"/>
            <p:cNvSpPr txBox="1"/>
            <p:nvPr/>
          </p:nvSpPr>
          <p:spPr>
            <a:xfrm>
              <a:off x="0" y="330937"/>
              <a:ext cx="3463499" cy="8764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57"/>
                </a:lnSpc>
              </a:pPr>
              <a:r>
                <a:rPr lang="en-US" sz="4507" spc="-45" dirty="0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56071"/>
              <a:ext cx="3463499" cy="223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737673" y="9285164"/>
            <a:ext cx="807127" cy="803138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34786" y="8465251"/>
            <a:ext cx="9474296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293465" y="1767329"/>
            <a:ext cx="6356937" cy="669792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102087" y="498370"/>
            <a:ext cx="833113" cy="82899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245937" y="3024903"/>
            <a:ext cx="3412212" cy="254405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063435" y="6210107"/>
            <a:ext cx="6228123" cy="2724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3"/>
              </a:lnSpc>
            </a:pPr>
            <a:r>
              <a:rPr lang="en-US" sz="2595">
                <a:solidFill>
                  <a:srgbClr val="000000"/>
                </a:solidFill>
                <a:latin typeface="Nunito"/>
              </a:rPr>
              <a:t> Trabalhando com visão e transparência com a suas informações!</a:t>
            </a:r>
          </a:p>
          <a:p>
            <a:pPr>
              <a:lnSpc>
                <a:spcPts val="3633"/>
              </a:lnSpc>
            </a:pPr>
            <a:endParaRPr lang="en-US" sz="2595">
              <a:solidFill>
                <a:srgbClr val="000000"/>
              </a:solidFill>
              <a:latin typeface="Nunito"/>
            </a:endParaRPr>
          </a:p>
          <a:p>
            <a:pPr>
              <a:lnSpc>
                <a:spcPts val="3633"/>
              </a:lnSpc>
            </a:pPr>
            <a:r>
              <a:rPr lang="en-US" sz="2595">
                <a:solidFill>
                  <a:srgbClr val="000000"/>
                </a:solidFill>
                <a:latin typeface="Nunito"/>
              </a:rPr>
              <a:t>O talento vence jogos, mas só o trabalho em equipe ganha campeonatos.</a:t>
            </a:r>
          </a:p>
          <a:p>
            <a:pPr>
              <a:lnSpc>
                <a:spcPts val="3633"/>
              </a:lnSpc>
              <a:spcBef>
                <a:spcPct val="0"/>
              </a:spcBef>
            </a:pPr>
            <a:endParaRPr lang="en-US" sz="2595">
              <a:solidFill>
                <a:srgbClr val="000000"/>
              </a:solidFill>
              <a:latin typeface="Nunito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5106427" y="680298"/>
            <a:ext cx="2597624" cy="809029"/>
            <a:chOff x="0" y="155484"/>
            <a:chExt cx="3463499" cy="1078705"/>
          </a:xfrm>
        </p:grpSpPr>
        <p:sp>
          <p:nvSpPr>
            <p:cNvPr id="8" name="TextBox 8"/>
            <p:cNvSpPr txBox="1"/>
            <p:nvPr/>
          </p:nvSpPr>
          <p:spPr>
            <a:xfrm>
              <a:off x="0" y="155484"/>
              <a:ext cx="3463499" cy="830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37"/>
                </a:lnSpc>
              </a:pPr>
              <a:r>
                <a:rPr lang="en-US" sz="4307" spc="-43" dirty="0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10351"/>
              <a:ext cx="3463499" cy="223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65415" y="9279485"/>
            <a:ext cx="762000" cy="75823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57600" y="2171700"/>
            <a:ext cx="10153284" cy="72722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4"/>
          <p:cNvSpPr txBox="1"/>
          <p:nvPr/>
        </p:nvSpPr>
        <p:spPr>
          <a:xfrm>
            <a:off x="1028700" y="603525"/>
            <a:ext cx="16230600" cy="1129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14"/>
              </a:lnSpc>
            </a:pPr>
            <a:r>
              <a:rPr lang="en-US" sz="7921" spc="-79" dirty="0">
                <a:solidFill>
                  <a:srgbClr val="3884FD"/>
                </a:solidFill>
                <a:latin typeface="Nunito Bold"/>
              </a:rPr>
              <a:t>Diagrama de </a:t>
            </a:r>
            <a:r>
              <a:rPr lang="en-US" sz="7921" spc="-79" dirty="0" err="1">
                <a:solidFill>
                  <a:srgbClr val="3884FD"/>
                </a:solidFill>
                <a:latin typeface="Nunito Bold"/>
              </a:rPr>
              <a:t>solução</a:t>
            </a:r>
            <a:r>
              <a:rPr lang="en-US" sz="7921" spc="-79" dirty="0">
                <a:solidFill>
                  <a:srgbClr val="3884FD"/>
                </a:solidFill>
                <a:latin typeface="Nunito Bold"/>
              </a:rPr>
              <a:t> de software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690376" y="9385846"/>
            <a:ext cx="2660585" cy="756869"/>
            <a:chOff x="0" y="270751"/>
            <a:chExt cx="3547447" cy="1009158"/>
          </a:xfrm>
        </p:grpSpPr>
        <p:sp>
          <p:nvSpPr>
            <p:cNvPr id="6" name="TextBox 6"/>
            <p:cNvSpPr txBox="1"/>
            <p:nvPr/>
          </p:nvSpPr>
          <p:spPr>
            <a:xfrm>
              <a:off x="83948" y="270751"/>
              <a:ext cx="3463499" cy="8764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57"/>
                </a:lnSpc>
              </a:pPr>
              <a:r>
                <a:rPr lang="en-US" sz="4507" spc="-45" dirty="0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56071"/>
              <a:ext cx="3463499" cy="223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27220"/>
            <a:ext cx="14406183" cy="1166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10"/>
              </a:lnSpc>
            </a:pPr>
            <a:r>
              <a:rPr lang="en-US" sz="8100" spc="-81">
                <a:solidFill>
                  <a:srgbClr val="3884FD"/>
                </a:solidFill>
                <a:latin typeface="Nunito Bold"/>
              </a:rPr>
              <a:t>BPMN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9258300"/>
            <a:ext cx="16230600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14983" y="300318"/>
            <a:ext cx="804114" cy="80013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t="7109" b="7109"/>
          <a:stretch>
            <a:fillRect/>
          </a:stretch>
        </p:blipFill>
        <p:spPr>
          <a:xfrm>
            <a:off x="3473017" y="1507338"/>
            <a:ext cx="11341966" cy="73091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6"/>
          <p:cNvGrpSpPr/>
          <p:nvPr/>
        </p:nvGrpSpPr>
        <p:grpSpPr>
          <a:xfrm>
            <a:off x="15690376" y="374830"/>
            <a:ext cx="2597624" cy="1049182"/>
            <a:chOff x="0" y="-164720"/>
            <a:chExt cx="3463499" cy="1398909"/>
          </a:xfrm>
        </p:grpSpPr>
        <p:sp>
          <p:nvSpPr>
            <p:cNvPr id="7" name="TextBox 7"/>
            <p:cNvSpPr txBox="1"/>
            <p:nvPr/>
          </p:nvSpPr>
          <p:spPr>
            <a:xfrm>
              <a:off x="0" y="-164720"/>
              <a:ext cx="3463499" cy="830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37"/>
                </a:lnSpc>
              </a:pPr>
              <a:r>
                <a:rPr lang="en-US" sz="4307" spc="-43" dirty="0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010351"/>
              <a:ext cx="3463499" cy="223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70134" y="466725"/>
            <a:ext cx="13903876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49"/>
              </a:lnSpc>
            </a:pPr>
            <a:r>
              <a:rPr lang="en-US" sz="8499" spc="-84">
                <a:solidFill>
                  <a:srgbClr val="3884FD"/>
                </a:solidFill>
                <a:latin typeface="Nunito Bold"/>
              </a:rPr>
              <a:t>Mockup de Tela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15047" y="435041"/>
            <a:ext cx="825172" cy="82109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5106427" y="563685"/>
            <a:ext cx="2597624" cy="930030"/>
            <a:chOff x="0" y="0"/>
            <a:chExt cx="3463499" cy="1240040"/>
          </a:xfrm>
        </p:grpSpPr>
        <p:sp>
          <p:nvSpPr>
            <p:cNvPr id="6" name="TextBox 6"/>
            <p:cNvSpPr txBox="1"/>
            <p:nvPr/>
          </p:nvSpPr>
          <p:spPr>
            <a:xfrm>
              <a:off x="0" y="38100"/>
              <a:ext cx="3463499" cy="830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37"/>
                </a:lnSpc>
              </a:pPr>
              <a:r>
                <a:rPr lang="en-US" sz="4307" spc="-43" dirty="0">
                  <a:solidFill>
                    <a:srgbClr val="5879FA"/>
                  </a:solidFill>
                  <a:latin typeface="Nunito Bold"/>
                </a:rPr>
                <a:t>FastTech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10351"/>
              <a:ext cx="3463499" cy="223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559658" y="2907033"/>
            <a:ext cx="5993286" cy="6351267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9640187" y="9258300"/>
            <a:ext cx="5832227" cy="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845629" y="1885895"/>
            <a:ext cx="6281075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9"/>
              </a:lnSpc>
            </a:pPr>
            <a:r>
              <a:rPr lang="en-US" sz="8999" spc="-89">
                <a:solidFill>
                  <a:srgbClr val="3884FD"/>
                </a:solidFill>
                <a:latin typeface="Nunito Bold"/>
              </a:rPr>
              <a:t>Tela Swing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06427" y="1321448"/>
            <a:ext cx="2597624" cy="167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9"/>
              </a:lnSpc>
            </a:pPr>
            <a:endParaRPr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C34F50F5-5DA2-45DC-8CB7-B01F29C2B28F}"/>
              </a:ext>
            </a:extLst>
          </p:cNvPr>
          <p:cNvSpPr txBox="1"/>
          <p:nvPr/>
        </p:nvSpPr>
        <p:spPr>
          <a:xfrm>
            <a:off x="15106427" y="592260"/>
            <a:ext cx="2597624" cy="623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7"/>
              </a:lnSpc>
            </a:pPr>
            <a:r>
              <a:rPr lang="en-US" sz="4307" spc="-43" dirty="0">
                <a:solidFill>
                  <a:srgbClr val="5879FA"/>
                </a:solidFill>
                <a:latin typeface="Nunito Bold"/>
              </a:rPr>
              <a:t>FastTech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71ECA046-3251-4AFF-8758-51DE7D98EC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115047" y="435041"/>
            <a:ext cx="825172" cy="8210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690626"/>
            <a:ext cx="10981377" cy="294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465"/>
              </a:lnSpc>
            </a:pPr>
            <a:r>
              <a:rPr lang="en-US" sz="10423" spc="-104">
                <a:solidFill>
                  <a:srgbClr val="3884FD"/>
                </a:solidFill>
                <a:latin typeface="Nunito Bold"/>
              </a:rPr>
              <a:t>Dashboard Estático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003817" y="4400854"/>
            <a:ext cx="9217866" cy="4334932"/>
            <a:chOff x="0" y="0"/>
            <a:chExt cx="12290487" cy="5779909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98023" y="0"/>
              <a:ext cx="5601257" cy="577990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4661039" y="1594934"/>
              <a:ext cx="5627716" cy="4184975"/>
            </a:xfrm>
            <a:prstGeom prst="rect">
              <a:avLst/>
            </a:prstGeom>
          </p:spPr>
        </p:pic>
        <p:sp>
          <p:nvSpPr>
            <p:cNvPr id="6" name="AutoShape 6"/>
            <p:cNvSpPr/>
            <p:nvPr/>
          </p:nvSpPr>
          <p:spPr>
            <a:xfrm>
              <a:off x="0" y="5741346"/>
              <a:ext cx="12290487" cy="0"/>
            </a:xfrm>
            <a:prstGeom prst="line">
              <a:avLst/>
            </a:prstGeom>
            <a:ln w="30850" cap="rnd">
              <a:solidFill>
                <a:srgbClr val="24376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9" name="TextBox 9"/>
          <p:cNvSpPr txBox="1"/>
          <p:nvPr/>
        </p:nvSpPr>
        <p:spPr>
          <a:xfrm>
            <a:off x="15106427" y="1321448"/>
            <a:ext cx="2597624" cy="167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9"/>
              </a:lnSpc>
            </a:pPr>
            <a:endParaRPr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E62888E2-3A12-4624-8771-B34467BB82D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115047" y="369727"/>
            <a:ext cx="825172" cy="821093"/>
          </a:xfrm>
          <a:prstGeom prst="rect">
            <a:avLst/>
          </a:prstGeom>
        </p:spPr>
      </p:pic>
      <p:sp>
        <p:nvSpPr>
          <p:cNvPr id="12" name="TextBox 6">
            <a:extLst>
              <a:ext uri="{FF2B5EF4-FFF2-40B4-BE49-F238E27FC236}">
                <a16:creationId xmlns:a16="http://schemas.microsoft.com/office/drawing/2014/main" id="{35BCBEB1-0228-406B-BAF5-5B5C0A037371}"/>
              </a:ext>
            </a:extLst>
          </p:cNvPr>
          <p:cNvSpPr txBox="1"/>
          <p:nvPr/>
        </p:nvSpPr>
        <p:spPr>
          <a:xfrm>
            <a:off x="15106427" y="592260"/>
            <a:ext cx="2597624" cy="623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7"/>
              </a:lnSpc>
            </a:pPr>
            <a:r>
              <a:rPr lang="en-US" sz="4307" spc="-43" dirty="0">
                <a:solidFill>
                  <a:srgbClr val="5879FA"/>
                </a:solidFill>
                <a:latin typeface="Nunito Bold"/>
              </a:rPr>
              <a:t>FastTech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153</Words>
  <Application>Microsoft Office PowerPoint</Application>
  <PresentationFormat>Custom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Glacial Indifference</vt:lpstr>
      <vt:lpstr>Open Sans</vt:lpstr>
      <vt:lpstr>Arial</vt:lpstr>
      <vt:lpstr>Nunito</vt:lpstr>
      <vt:lpstr>Nunito Bold</vt:lpstr>
      <vt:lpstr>Calibri</vt:lpstr>
      <vt:lpstr>Nunito Sans Bold</vt:lpstr>
      <vt:lpstr>Open Sans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FastTech</dc:title>
  <cp:lastModifiedBy>Almeida, Ellen Miranda</cp:lastModifiedBy>
  <cp:revision>5</cp:revision>
  <dcterms:created xsi:type="dcterms:W3CDTF">2006-08-16T00:00:00Z</dcterms:created>
  <dcterms:modified xsi:type="dcterms:W3CDTF">2021-10-18T22:57:36Z</dcterms:modified>
  <dc:identifier>DAEoxh-r-no</dc:identifier>
</cp:coreProperties>
</file>