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BC493-059C-4248-BB79-AA46EC4F5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719AFA-8D93-4CEB-AA9A-590F72A84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27D930-767B-4CC6-97A7-A1556F158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BA33-F63B-4040-8614-9FA8193BAE3A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A8A25D-789E-42C4-9F50-C5CBE265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AF674F-0677-4514-86CE-679D9011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9114-BBA3-4DAE-BFA8-EF02150A3FE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45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B4C4C-48D8-46A3-BCA5-0E769F03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D3FC89-5239-40BC-9239-24100748F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9C336D-325B-4FD6-9DB2-8E7E163E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BA33-F63B-4040-8614-9FA8193BAE3A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341C07-F347-480E-A759-2F125D91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E0A812-F26F-4FD4-86E2-274F1DC2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9114-BBA3-4DAE-BFA8-EF02150A3FE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938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1B40AA-F20B-497A-BE92-C5B7AE4D7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258DF54-DD6B-49EB-BCDF-DC3639D67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E1CE99-EA5C-48A0-8C1A-46D4A17BD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BA33-F63B-4040-8614-9FA8193BAE3A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8FF760-B6C3-4BAD-9B05-9522F18CF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F40066-05C9-4FB6-90DF-1AFCE805E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9114-BBA3-4DAE-BFA8-EF02150A3FE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68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0047F-E0AB-4A9D-B919-3FBE25B23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80786B-E52A-4032-84FC-AF311354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CFCC88-C3D3-427A-AADE-737A085F7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BA33-F63B-4040-8614-9FA8193BAE3A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1A3B2D-9830-4F0E-9140-9F3A6EAF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6652D0-26B8-42BF-A1AD-D9CDBA017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9114-BBA3-4DAE-BFA8-EF02150A3FE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05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AC5D7-EA98-4E81-B422-4EE62D8F3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4BF6B3-A2C6-4FF2-AE23-63B5A269A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C33064-465D-4884-A8AF-43FA6E40C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BA33-F63B-4040-8614-9FA8193BAE3A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7CAD19-348A-4607-96EA-ACCB0894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1CCDD4-DC8A-4AF0-BA31-F90BEB724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9114-BBA3-4DAE-BFA8-EF02150A3FE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54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69E95-9C2F-4B96-803F-9F5E50696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09EF44-F670-4EE4-92EB-DD1525A2F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1E94B70-E20F-4769-82E7-D0BAA6917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EE7C39-02C3-4298-A446-95CF96253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BA33-F63B-4040-8614-9FA8193BAE3A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F23655-53F6-409B-8C8F-A7ECC614A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36F5A3-6371-48D3-8FD2-91E45050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9114-BBA3-4DAE-BFA8-EF02150A3FE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192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0C8D2-812F-49B6-BB84-01AEC51D7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614781-02B7-464F-B218-56F81667C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B25FCA-A0E1-4ABA-A384-E0C9CDE6D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09D6433-4BDD-4FBA-AACA-ECA19116B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CE28F3-3EA7-49B4-99AF-B6316C63D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4A8C13C-05FF-41D8-AB82-082DFD636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BA33-F63B-4040-8614-9FA8193BAE3A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DDEC6E4-1B54-427B-A809-7D88CD04A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5BA5ED0-3EC6-4F7C-8123-FEE933CD3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9114-BBA3-4DAE-BFA8-EF02150A3FE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91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826C5-6EF3-46CF-8B70-3360293AD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A8C7BAC-46B6-4550-8075-637895202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BA33-F63B-4040-8614-9FA8193BAE3A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676E889-D3F3-4DF7-A91B-1703B177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A0F5D33-CDBC-47C6-94EE-C1F48D4C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9114-BBA3-4DAE-BFA8-EF02150A3FE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880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8F61A7D-9E87-449D-9E56-D08551F41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BA33-F63B-4040-8614-9FA8193BAE3A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40743F8-A072-47EE-A278-8F5801CC9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237BC12-C8AB-4893-A027-17D6822A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9114-BBA3-4DAE-BFA8-EF02150A3FE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21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E4208-44FC-4600-81AF-9CF1AF1A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29A096-229A-497C-AEE1-091BD87DC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440E33-969F-4415-89EB-5690D4E0F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A0593B-D12F-4240-82D0-94CB42D6B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BA33-F63B-4040-8614-9FA8193BAE3A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53ACE3-512C-4B9A-978D-A0B29D878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A0846F-6EF1-416D-8779-0AE064FCB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9114-BBA3-4DAE-BFA8-EF02150A3FE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632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F0536-419C-40FD-81FB-3FEA9F594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B1AC84-17B7-491D-B42A-1CBD4032F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D8EF61-81B1-4AC8-AD19-E9A0FC4CC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4E1D57-D448-4042-A9C4-453A8BCCD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BA33-F63B-4040-8614-9FA8193BAE3A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90046E-4368-40A9-95B4-F2131636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7D1BC3-0B77-4D8F-B5F9-1981D4206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9114-BBA3-4DAE-BFA8-EF02150A3FE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55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680EF39-5C63-4B5F-9964-A330BB2B4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3F62D6-8800-41D8-BB72-4EF1D7F53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7608EA-AB48-42E8-A528-E8E8EE87B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DBA33-F63B-4040-8614-9FA8193BAE3A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2BA150-DDF2-4F48-9FE3-D69C9F868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3D23D9-2287-4B58-A68F-967F61C1C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D9114-BBA3-4DAE-BFA8-EF02150A3FE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32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png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emf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Calendário&#10;&#10;Descrição gerada automaticamente">
            <a:extLst>
              <a:ext uri="{FF2B5EF4-FFF2-40B4-BE49-F238E27FC236}">
                <a16:creationId xmlns:a16="http://schemas.microsoft.com/office/drawing/2014/main" id="{9FBC56D4-1722-4957-9C0D-990E6190A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112" y="4822792"/>
            <a:ext cx="905725" cy="83016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6C31D07E-A9F8-4BF6-ADF5-601602E8B76B}"/>
              </a:ext>
            </a:extLst>
          </p:cNvPr>
          <p:cNvSpPr/>
          <p:nvPr/>
        </p:nvSpPr>
        <p:spPr>
          <a:xfrm>
            <a:off x="821130" y="4564063"/>
            <a:ext cx="4572387" cy="2234000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C48B4BE-6292-49D2-BF58-527C73420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315" y="4980214"/>
            <a:ext cx="571189" cy="596688"/>
          </a:xfrm>
          <a:prstGeom prst="rect">
            <a:avLst/>
          </a:prstGeom>
        </p:spPr>
      </p:pic>
      <p:pic>
        <p:nvPicPr>
          <p:cNvPr id="7" name="Gráfico 6" descr="Computador estrutura de tópicos">
            <a:extLst>
              <a:ext uri="{FF2B5EF4-FFF2-40B4-BE49-F238E27FC236}">
                <a16:creationId xmlns:a16="http://schemas.microsoft.com/office/drawing/2014/main" id="{B8D420CA-81AE-4D9C-A1F6-EAF697FA8B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5399" y="5687987"/>
            <a:ext cx="1265263" cy="1265263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D7AF3A5-EBAF-4396-988E-441DDF6CB167}"/>
              </a:ext>
            </a:extLst>
          </p:cNvPr>
          <p:cNvCxnSpPr>
            <a:cxnSpLocks/>
          </p:cNvCxnSpPr>
          <p:nvPr/>
        </p:nvCxnSpPr>
        <p:spPr>
          <a:xfrm>
            <a:off x="8110800" y="5482939"/>
            <a:ext cx="391024" cy="41164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69341BC5-0B77-40E0-8128-264154EC0405}"/>
              </a:ext>
            </a:extLst>
          </p:cNvPr>
          <p:cNvCxnSpPr>
            <a:cxnSpLocks/>
          </p:cNvCxnSpPr>
          <p:nvPr/>
        </p:nvCxnSpPr>
        <p:spPr>
          <a:xfrm flipH="1">
            <a:off x="9068585" y="5482939"/>
            <a:ext cx="279481" cy="42274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60276AD-D3C9-4787-B0E2-5D1AE258172F}"/>
              </a:ext>
            </a:extLst>
          </p:cNvPr>
          <p:cNvSpPr txBox="1"/>
          <p:nvPr/>
        </p:nvSpPr>
        <p:spPr>
          <a:xfrm>
            <a:off x="9590124" y="5798744"/>
            <a:ext cx="1223412" cy="92333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b="1" dirty="0" err="1"/>
              <a:t>DualCore</a:t>
            </a:r>
            <a:r>
              <a:rPr lang="pt-BR" b="1" dirty="0"/>
              <a:t> </a:t>
            </a:r>
          </a:p>
          <a:p>
            <a:pPr algn="ctr"/>
            <a:r>
              <a:rPr lang="pt-BR" b="1" dirty="0"/>
              <a:t>4Gb RAM </a:t>
            </a:r>
          </a:p>
          <a:p>
            <a:pPr algn="ctr"/>
            <a:r>
              <a:rPr lang="pt-BR" b="1" dirty="0"/>
              <a:t>SSD 256Gb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D23FF1B-8712-44EE-ADD8-7F4543672740}"/>
              </a:ext>
            </a:extLst>
          </p:cNvPr>
          <p:cNvSpPr txBox="1"/>
          <p:nvPr/>
        </p:nvSpPr>
        <p:spPr>
          <a:xfrm>
            <a:off x="7116133" y="5750500"/>
            <a:ext cx="933269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>
            <a:defPPr>
              <a:defRPr lang="pt-BR"/>
            </a:defPPr>
            <a:lvl1pPr algn="ctr"/>
          </a:lstStyle>
          <a:p>
            <a:r>
              <a:rPr lang="pt-BR" b="1" dirty="0"/>
              <a:t>Mínimo</a:t>
            </a:r>
          </a:p>
          <a:p>
            <a:r>
              <a:rPr lang="pt-BR" b="1" dirty="0"/>
              <a:t>100 Mb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2F6116B-1478-48F3-9A17-4FBA29B89475}"/>
              </a:ext>
            </a:extLst>
          </p:cNvPr>
          <p:cNvSpPr/>
          <p:nvPr/>
        </p:nvSpPr>
        <p:spPr>
          <a:xfrm>
            <a:off x="6872996" y="4564063"/>
            <a:ext cx="4572387" cy="2234000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00CAD01-8730-4666-8E4B-C9F08266CA36}"/>
              </a:ext>
            </a:extLst>
          </p:cNvPr>
          <p:cNvSpPr/>
          <p:nvPr/>
        </p:nvSpPr>
        <p:spPr>
          <a:xfrm>
            <a:off x="3809806" y="467497"/>
            <a:ext cx="4572387" cy="2234000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79A7389E-DEF8-48B1-B86F-D264813DB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118" y="549323"/>
            <a:ext cx="1785295" cy="51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6A474021-4BC9-4587-9356-CBADE67454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1739" y="1268561"/>
            <a:ext cx="1107012" cy="1285837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1368B394-5F80-4111-81E7-B18E1342D1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7155" y="3460336"/>
            <a:ext cx="1842851" cy="55331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6A324226-B16D-4FE3-8A18-41241EE439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8380" y="3460336"/>
            <a:ext cx="1842851" cy="553312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6E571E14-D438-4FC0-A950-5A08117FF9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2116" y="2061303"/>
            <a:ext cx="1259593" cy="428491"/>
          </a:xfrm>
          <a:prstGeom prst="rect">
            <a:avLst/>
          </a:prstGeom>
        </p:spPr>
      </p:pic>
      <p:pic>
        <p:nvPicPr>
          <p:cNvPr id="1026" name="Picture 2" descr="java grátis ícone">
            <a:extLst>
              <a:ext uri="{FF2B5EF4-FFF2-40B4-BE49-F238E27FC236}">
                <a16:creationId xmlns:a16="http://schemas.microsoft.com/office/drawing/2014/main" id="{7A24C576-119F-4970-BF30-A4FED53C2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593" y="1160528"/>
            <a:ext cx="745588" cy="74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ss grátis ícone">
            <a:extLst>
              <a:ext uri="{FF2B5EF4-FFF2-40B4-BE49-F238E27FC236}">
                <a16:creationId xmlns:a16="http://schemas.microsoft.com/office/drawing/2014/main" id="{90DEF58F-A8DE-4735-A34E-23CB8B413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996" y="1245336"/>
            <a:ext cx="676422" cy="67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9407BECC-DF1F-48AD-9E81-EA3CB3EBD015}"/>
              </a:ext>
            </a:extLst>
          </p:cNvPr>
          <p:cNvSpPr txBox="1"/>
          <p:nvPr/>
        </p:nvSpPr>
        <p:spPr>
          <a:xfrm>
            <a:off x="1010047" y="5652072"/>
            <a:ext cx="933269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>
            <a:defPPr>
              <a:defRPr lang="pt-BR"/>
            </a:defPPr>
            <a:lvl1pPr algn="ctr"/>
          </a:lstStyle>
          <a:p>
            <a:r>
              <a:rPr lang="pt-BR" b="1" dirty="0"/>
              <a:t>Mínimo</a:t>
            </a:r>
          </a:p>
          <a:p>
            <a:r>
              <a:rPr lang="pt-BR" b="1" dirty="0"/>
              <a:t>300 Mb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BC52613-8EAC-4873-9D1F-4EDC4F00B622}"/>
              </a:ext>
            </a:extLst>
          </p:cNvPr>
          <p:cNvGrpSpPr/>
          <p:nvPr/>
        </p:nvGrpSpPr>
        <p:grpSpPr>
          <a:xfrm>
            <a:off x="2045280" y="5823467"/>
            <a:ext cx="2324888" cy="949872"/>
            <a:chOff x="2201619" y="5810196"/>
            <a:chExt cx="2324888" cy="949872"/>
          </a:xfrm>
        </p:grpSpPr>
        <p:pic>
          <p:nvPicPr>
            <p:cNvPr id="1030" name="Picture 6" descr="Computador grátis ícone">
              <a:extLst>
                <a:ext uri="{FF2B5EF4-FFF2-40B4-BE49-F238E27FC236}">
                  <a16:creationId xmlns:a16="http://schemas.microsoft.com/office/drawing/2014/main" id="{CEF3719B-D751-4B63-8D4C-0333A5ABA6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1619" y="5810196"/>
              <a:ext cx="882463" cy="882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A6E0FEAE-0BCC-45A7-8071-32FF3E44E9C0}"/>
                </a:ext>
              </a:extLst>
            </p:cNvPr>
            <p:cNvSpPr txBox="1"/>
            <p:nvPr/>
          </p:nvSpPr>
          <p:spPr>
            <a:xfrm>
              <a:off x="3134779" y="5836738"/>
              <a:ext cx="1391728" cy="92333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/>
                <a:t>i5 – 8th </a:t>
              </a:r>
              <a:r>
                <a:rPr lang="pt-BR" b="1" dirty="0" err="1"/>
                <a:t>Gen</a:t>
              </a:r>
              <a:r>
                <a:rPr lang="pt-BR" b="1" dirty="0"/>
                <a:t> </a:t>
              </a:r>
            </a:p>
            <a:p>
              <a:pPr algn="ctr"/>
              <a:r>
                <a:rPr lang="pt-BR" b="1" dirty="0"/>
                <a:t>8Gb RAM </a:t>
              </a:r>
            </a:p>
            <a:p>
              <a:pPr algn="ctr"/>
              <a:r>
                <a:rPr lang="pt-BR" b="1" dirty="0"/>
                <a:t>SSD 256Gb</a:t>
              </a:r>
            </a:p>
          </p:txBody>
        </p:sp>
      </p:grp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AEC34D67-8459-42D8-8CEA-9EEEAB2916EE}"/>
              </a:ext>
            </a:extLst>
          </p:cNvPr>
          <p:cNvCxnSpPr>
            <a:cxnSpLocks/>
          </p:cNvCxnSpPr>
          <p:nvPr/>
        </p:nvCxnSpPr>
        <p:spPr>
          <a:xfrm>
            <a:off x="1898274" y="5539135"/>
            <a:ext cx="314804" cy="25960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roteador grátis ícone">
            <a:extLst>
              <a:ext uri="{FF2B5EF4-FFF2-40B4-BE49-F238E27FC236}">
                <a16:creationId xmlns:a16="http://schemas.microsoft.com/office/drawing/2014/main" id="{C4E03778-0032-4670-9C5A-55DCAE213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599" y="4919204"/>
            <a:ext cx="729828" cy="72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roteador grátis ícone">
            <a:extLst>
              <a:ext uri="{FF2B5EF4-FFF2-40B4-BE49-F238E27FC236}">
                <a16:creationId xmlns:a16="http://schemas.microsoft.com/office/drawing/2014/main" id="{D11AB519-1F27-40A6-99E9-BF7319F15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906" y="4844776"/>
            <a:ext cx="905724" cy="90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FD9F7EC5-3457-496E-9301-176C876DE2EE}"/>
              </a:ext>
            </a:extLst>
          </p:cNvPr>
          <p:cNvCxnSpPr>
            <a:cxnSpLocks/>
          </p:cNvCxnSpPr>
          <p:nvPr/>
        </p:nvCxnSpPr>
        <p:spPr>
          <a:xfrm>
            <a:off x="7419605" y="2798080"/>
            <a:ext cx="629797" cy="73839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AE53E09D-3D8F-4EB0-AF1E-51FDF2EB2250}"/>
              </a:ext>
            </a:extLst>
          </p:cNvPr>
          <p:cNvCxnSpPr>
            <a:cxnSpLocks/>
          </p:cNvCxnSpPr>
          <p:nvPr/>
        </p:nvCxnSpPr>
        <p:spPr>
          <a:xfrm flipH="1">
            <a:off x="4186218" y="2823541"/>
            <a:ext cx="545013" cy="73839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310518F-6E06-4552-934C-1A97FB0FD119}"/>
              </a:ext>
            </a:extLst>
          </p:cNvPr>
          <p:cNvSpPr txBox="1"/>
          <p:nvPr/>
        </p:nvSpPr>
        <p:spPr>
          <a:xfrm>
            <a:off x="638013" y="476820"/>
            <a:ext cx="1507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/>
              <a:t>LLD</a:t>
            </a:r>
          </a:p>
        </p:txBody>
      </p:sp>
      <p:cxnSp>
        <p:nvCxnSpPr>
          <p:cNvPr id="31" name="Conector de Seta Reta 44">
            <a:extLst>
              <a:ext uri="{FF2B5EF4-FFF2-40B4-BE49-F238E27FC236}">
                <a16:creationId xmlns:a16="http://schemas.microsoft.com/office/drawing/2014/main" id="{08E861E0-EB8D-4984-950E-84EBD2E5B364}"/>
              </a:ext>
            </a:extLst>
          </p:cNvPr>
          <p:cNvCxnSpPr>
            <a:cxnSpLocks/>
          </p:cNvCxnSpPr>
          <p:nvPr/>
        </p:nvCxnSpPr>
        <p:spPr>
          <a:xfrm flipH="1">
            <a:off x="3498680" y="4028871"/>
            <a:ext cx="311125" cy="45181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44">
            <a:extLst>
              <a:ext uri="{FF2B5EF4-FFF2-40B4-BE49-F238E27FC236}">
                <a16:creationId xmlns:a16="http://schemas.microsoft.com/office/drawing/2014/main" id="{8130B163-E538-4604-A568-CF85F3B8E5EA}"/>
              </a:ext>
            </a:extLst>
          </p:cNvPr>
          <p:cNvCxnSpPr>
            <a:cxnSpLocks/>
          </p:cNvCxnSpPr>
          <p:nvPr/>
        </p:nvCxnSpPr>
        <p:spPr>
          <a:xfrm>
            <a:off x="8501824" y="4028871"/>
            <a:ext cx="356206" cy="49116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m 3" descr="Uma imagem contendo Calendário&#10;&#10;Descrição gerada automaticamente">
            <a:extLst>
              <a:ext uri="{FF2B5EF4-FFF2-40B4-BE49-F238E27FC236}">
                <a16:creationId xmlns:a16="http://schemas.microsoft.com/office/drawing/2014/main" id="{80DF4532-ABE3-45B5-A9BD-F32CBF5ED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494" y="4834614"/>
            <a:ext cx="852050" cy="780971"/>
          </a:xfrm>
          <a:prstGeom prst="rect">
            <a:avLst/>
          </a:prstGeom>
        </p:spPr>
      </p:pic>
      <p:pic>
        <p:nvPicPr>
          <p:cNvPr id="36" name="Imagem 5">
            <a:extLst>
              <a:ext uri="{FF2B5EF4-FFF2-40B4-BE49-F238E27FC236}">
                <a16:creationId xmlns:a16="http://schemas.microsoft.com/office/drawing/2014/main" id="{3B9AEB68-68F9-4369-B780-22B4986AB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356" y="4987979"/>
            <a:ext cx="571189" cy="59668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6B5C027-D3C5-47BC-8621-70261B47CB0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79828" y="1126708"/>
            <a:ext cx="1302806" cy="130280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8B03F43-E23E-4C4C-9F60-A82F28DFFAA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188" y="5701120"/>
            <a:ext cx="1391727" cy="139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166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20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Beatriz Nascimento</dc:creator>
  <cp:lastModifiedBy>Breno Cesar Santos De Souza</cp:lastModifiedBy>
  <cp:revision>9</cp:revision>
  <dcterms:created xsi:type="dcterms:W3CDTF">2021-09-01T23:55:57Z</dcterms:created>
  <dcterms:modified xsi:type="dcterms:W3CDTF">2021-09-03T20:13:54Z</dcterms:modified>
</cp:coreProperties>
</file>