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Nunito" charset="1" panose="00000500000000000000"/>
      <p:regular r:id="rId10"/>
    </p:embeddedFont>
    <p:embeddedFont>
      <p:font typeface="Nunito Bold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Nunito Sans Bold" charset="1" panose="00000800000000000000"/>
      <p:regular r:id="rId16"/>
    </p:embeddedFont>
    <p:embeddedFont>
      <p:font typeface="Nunito Sans Bold Bold" charset="1" panose="00000900000000000000"/>
      <p:regular r:id="rId17"/>
    </p:embeddedFont>
    <p:embeddedFont>
      <p:font typeface="Nunito Sans Bold Italics" charset="1" panose="00000800000000000000"/>
      <p:regular r:id="rId18"/>
    </p:embeddedFont>
    <p:embeddedFont>
      <p:font typeface="Nunito Sans Bold Bold Italics" charset="1" panose="000009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Relationship Id="rId6" Target="../media/image8.jpeg" Type="http://schemas.openxmlformats.org/officeDocument/2006/relationships/image"/><Relationship Id="rId7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798087" y="9320212"/>
            <a:ext cx="7589385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348704" y="2485005"/>
            <a:ext cx="6910596" cy="683520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09315" y="2549623"/>
            <a:ext cx="1438770" cy="143165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044910" y="2549623"/>
            <a:ext cx="6877429" cy="2593877"/>
            <a:chOff x="0" y="0"/>
            <a:chExt cx="9169906" cy="345850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23825"/>
              <a:ext cx="9169906" cy="2351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417"/>
                </a:lnSpc>
              </a:pPr>
              <a:r>
                <a:rPr lang="en-US" sz="12197" spc="-121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843667"/>
              <a:ext cx="9169906" cy="599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1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9315" y="4317382"/>
            <a:ext cx="8402638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545454"/>
                </a:solidFill>
                <a:latin typeface="Nunito Sans Bold"/>
              </a:rPr>
              <a:t>Facilitando a gestão de trabalho home office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15021" y="3305462"/>
            <a:ext cx="5644279" cy="59814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1427073" y="9258300"/>
            <a:ext cx="583222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1673684"/>
            <a:ext cx="9566843" cy="850737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86367" y="459916"/>
            <a:ext cx="10140706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Modelo de dados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14425"/>
            <a:ext cx="10669650" cy="128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25"/>
              </a:lnSpc>
            </a:pPr>
            <a:r>
              <a:rPr lang="en-US" sz="9023" spc="-90">
                <a:solidFill>
                  <a:srgbClr val="3884FD"/>
                </a:solidFill>
                <a:latin typeface="Nunito Bold"/>
              </a:rPr>
              <a:t>Site / Cliente Linux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003817" y="4400854"/>
            <a:ext cx="9217866" cy="4334932"/>
            <a:chOff x="0" y="0"/>
            <a:chExt cx="12290487" cy="577990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98023" y="0"/>
              <a:ext cx="5601257" cy="5779909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661039" y="1594934"/>
              <a:ext cx="5627716" cy="4184975"/>
            </a:xfrm>
            <a:prstGeom prst="rect">
              <a:avLst/>
            </a:prstGeom>
          </p:spPr>
        </p:pic>
        <p:sp>
          <p:nvSpPr>
            <p:cNvPr name="AutoShape 6" id="6"/>
            <p:cNvSpPr/>
            <p:nvPr/>
          </p:nvSpPr>
          <p:spPr>
            <a:xfrm rot="0">
              <a:off x="0" y="5741346"/>
              <a:ext cx="12290487" cy="0"/>
            </a:xfrm>
            <a:prstGeom prst="line">
              <a:avLst/>
            </a:prstGeom>
            <a:ln cap="rnd" w="30850">
              <a:solidFill>
                <a:srgbClr val="243762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0422" y="5216049"/>
            <a:ext cx="227361" cy="22736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890422" y="2599299"/>
            <a:ext cx="227361" cy="22736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890422" y="3467308"/>
            <a:ext cx="227361" cy="227361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890422" y="4307660"/>
            <a:ext cx="227361" cy="22736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510251" y="5019930"/>
            <a:ext cx="5851091" cy="57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43762"/>
                </a:solidFill>
                <a:latin typeface="Nunito"/>
              </a:rPr>
              <a:t>Conhecimento.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92975" y="2433085"/>
            <a:ext cx="5868368" cy="61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243762"/>
                </a:solidFill>
                <a:latin typeface="Nunito"/>
              </a:rPr>
              <a:t>Aprendizado;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92975" y="3301093"/>
            <a:ext cx="5868368" cy="57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43762"/>
                </a:solidFill>
                <a:latin typeface="Nunito"/>
              </a:rPr>
              <a:t>Discussões;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2975" y="4141446"/>
            <a:ext cx="5868368" cy="61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243762"/>
                </a:solidFill>
                <a:latin typeface="Nunito"/>
              </a:rPr>
              <a:t>Ideias;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90422" y="904875"/>
            <a:ext cx="7022113" cy="1091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3884FD"/>
                </a:solidFill>
                <a:latin typeface="Nunito Bold"/>
              </a:rPr>
              <a:t>Conclusão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16775" y="4660578"/>
            <a:ext cx="4461525" cy="4603826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0">
            <a:off x="8912535" y="9239250"/>
            <a:ext cx="8346765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9496105" y="6833226"/>
            <a:ext cx="5078409" cy="24930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381415"/>
            <a:ext cx="7706365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2896490"/>
            <a:ext cx="7144038" cy="580615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9922527" y="9030519"/>
            <a:ext cx="915398" cy="91539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06261" y="9291746"/>
            <a:ext cx="547931" cy="39294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25407" y="7773407"/>
            <a:ext cx="425036" cy="30061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304657" y="3750028"/>
            <a:ext cx="2670877" cy="229559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4014613" y="3439926"/>
            <a:ext cx="2855329" cy="291579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2403159" y="6045618"/>
            <a:ext cx="2719620" cy="93740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992686" y="1649350"/>
            <a:ext cx="6879074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70"/>
              </a:lnSpc>
            </a:pPr>
            <a:r>
              <a:rPr lang="en-US" sz="8699" spc="-86">
                <a:solidFill>
                  <a:srgbClr val="3884FD"/>
                </a:solidFill>
                <a:latin typeface="Nunito Bold"/>
              </a:rPr>
              <a:t>Obrigado!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92686" y="9234596"/>
            <a:ext cx="6208857" cy="54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199">
                <a:solidFill>
                  <a:srgbClr val="243762"/>
                </a:solidFill>
                <a:latin typeface="Nunito"/>
              </a:rPr>
              <a:t>procrastinator</a:t>
            </a:r>
            <a:r>
              <a:rPr lang="en-US" sz="3200">
                <a:solidFill>
                  <a:srgbClr val="243762"/>
                </a:solidFill>
                <a:latin typeface="Nunito"/>
              </a:rPr>
              <a:t>@fasttech.com.br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008008" y="2476838"/>
            <a:ext cx="2872421" cy="291550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893531" y="2673688"/>
            <a:ext cx="2785517" cy="291550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509222" y="2673688"/>
            <a:ext cx="3036109" cy="313731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008008" y="6467775"/>
            <a:ext cx="3039356" cy="298616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3156" r="0" b="0"/>
          <a:stretch>
            <a:fillRect/>
          </a:stretch>
        </p:blipFill>
        <p:spPr>
          <a:xfrm flipH="false" flipV="false" rot="0">
            <a:off x="7598891" y="6467775"/>
            <a:ext cx="3090218" cy="276572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450617" y="6332937"/>
            <a:ext cx="3094714" cy="303539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1133782"/>
            <a:ext cx="7446914" cy="102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74"/>
              </a:lnSpc>
            </a:pPr>
            <a:r>
              <a:rPr lang="en-US" sz="7249" spc="-72">
                <a:solidFill>
                  <a:srgbClr val="5879FA"/>
                </a:solidFill>
                <a:latin typeface="Nunito Bold"/>
              </a:rPr>
              <a:t>Conheça a Equipe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08008" y="5604626"/>
            <a:ext cx="3189089" cy="40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Beatriz do Nascimento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27467" y="5604626"/>
            <a:ext cx="1833066" cy="40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Breno Cesar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82166" y="5604626"/>
            <a:ext cx="2024261" cy="40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Ellen Miranda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33334" y="9444418"/>
            <a:ext cx="2738438" cy="40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Fernando Marques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52497" y="9444418"/>
            <a:ext cx="2337296" cy="40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Julio Moudatsos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95272" y="9444418"/>
            <a:ext cx="2850059" cy="40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Leonardo Vicchietti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77259" y="1185623"/>
            <a:ext cx="5449656" cy="31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</a:pPr>
            <a:r>
              <a:rPr lang="en-US" sz="2400">
                <a:solidFill>
                  <a:srgbClr val="243762"/>
                </a:solidFill>
                <a:latin typeface="Nunito"/>
              </a:rPr>
              <a:t>"AeC, uma das três maiores empresas do ramo no país. A operação, que fechou 2020 com 13.288 novas contratações, um crescimento de 47%, continua recrutando pessoal e acaba de abrir mais 2.200 vagas só no Nordeste."(Veja,23/04/21)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5601822"/>
            <a:ext cx="7589385" cy="3656478"/>
            <a:chOff x="0" y="0"/>
            <a:chExt cx="10119180" cy="487530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013570" y="0"/>
              <a:ext cx="4175033" cy="4875304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4843554"/>
              <a:ext cx="10119180" cy="0"/>
            </a:xfrm>
            <a:prstGeom prst="line">
              <a:avLst/>
            </a:prstGeom>
            <a:ln cap="rnd" w="25400">
              <a:solidFill>
                <a:srgbClr val="243762"/>
              </a:solidFill>
              <a:prstDash val="solid"/>
              <a:headEnd type="none" len="sm" w="sm"/>
              <a:tailEnd type="none" len="sm" w="sm"/>
            </a:ln>
          </p:spPr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514001" y="2601194"/>
              <a:ext cx="4632446" cy="227411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670568" y="3094808"/>
              <a:ext cx="951756" cy="1780496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1028700" y="1177819"/>
            <a:ext cx="6795645" cy="3196145"/>
            <a:chOff x="0" y="0"/>
            <a:chExt cx="9060860" cy="426152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5725"/>
              <a:ext cx="9060860" cy="320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z="8499" spc="-84">
                  <a:solidFill>
                    <a:srgbClr val="3884FD"/>
                  </a:solidFill>
                  <a:latin typeface="Nunito Bold"/>
                </a:rPr>
                <a:t>Crescimento do call center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563450"/>
              <a:ext cx="8146446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54469" y="2029830"/>
            <a:ext cx="610414" cy="74606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54469" y="6684000"/>
            <a:ext cx="610414" cy="74606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377259" y="5808906"/>
            <a:ext cx="5449656" cy="31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43762"/>
                </a:solidFill>
                <a:latin typeface="Nunito"/>
              </a:rPr>
              <a:t>"Segundo levantamento da Associação Brasileira de Comércio Eletrônico (ABComm), em parceria com a Neotrust, o crescimento nas vendas foi de 68% na comparação com 2019."(G1, 26/02/21)</a:t>
            </a:r>
          </a:p>
          <a:p>
            <a:pPr marL="0" indent="0" lvl="0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25444"/>
            <a:ext cx="15939645" cy="804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</a:pPr>
            <a:r>
              <a:rPr lang="en-US" sz="5600" spc="-56">
                <a:solidFill>
                  <a:srgbClr val="3884FD"/>
                </a:solidFill>
                <a:latin typeface="Nunito Bold"/>
              </a:rPr>
              <a:t>Falta de monitoramento no ambiente home office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12532" y="2785196"/>
            <a:ext cx="8679925" cy="6612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35824" y="2475883"/>
            <a:ext cx="5154918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2"/>
              </a:lnSpc>
              <a:spcBef>
                <a:spcPct val="0"/>
              </a:spcBef>
            </a:pPr>
            <a:r>
              <a:rPr lang="en-US" sz="3219">
                <a:solidFill>
                  <a:srgbClr val="000000"/>
                </a:solidFill>
                <a:latin typeface="Nunito Sans Bold Bold"/>
              </a:rPr>
              <a:t>Marcus Vinicius Garcia</a:t>
            </a:r>
          </a:p>
          <a:p>
            <a:pPr algn="ctr">
              <a:lnSpc>
                <a:spcPts val="3391"/>
              </a:lnSpc>
              <a:spcBef>
                <a:spcPct val="0"/>
              </a:spcBef>
            </a:pPr>
          </a:p>
          <a:p>
            <a:pPr algn="ctr">
              <a:lnSpc>
                <a:spcPts val="3391"/>
              </a:lnSpc>
              <a:spcBef>
                <a:spcPct val="0"/>
              </a:spcBef>
            </a:pPr>
            <a:r>
              <a:rPr lang="en-US" sz="2825">
                <a:solidFill>
                  <a:srgbClr val="000000"/>
                </a:solidFill>
                <a:latin typeface="Nunito Sans Bold"/>
              </a:rPr>
              <a:t>“Sou gerente de telemarketing</a:t>
            </a:r>
          </a:p>
          <a:p>
            <a:pPr algn="ctr">
              <a:lnSpc>
                <a:spcPts val="3391"/>
              </a:lnSpc>
              <a:spcBef>
                <a:spcPct val="0"/>
              </a:spcBef>
            </a:pPr>
            <a:r>
              <a:rPr lang="en-US" sz="2825">
                <a:solidFill>
                  <a:srgbClr val="000000"/>
                </a:solidFill>
                <a:latin typeface="Nunito Sans Bold"/>
              </a:rPr>
              <a:t>e estou preocupado com baixo</a:t>
            </a:r>
          </a:p>
          <a:p>
            <a:pPr algn="ctr">
              <a:lnSpc>
                <a:spcPts val="3391"/>
              </a:lnSpc>
              <a:spcBef>
                <a:spcPct val="0"/>
              </a:spcBef>
            </a:pPr>
            <a:r>
              <a:rPr lang="en-US" sz="2825">
                <a:solidFill>
                  <a:srgbClr val="000000"/>
                </a:solidFill>
                <a:latin typeface="Nunito Sans Bold"/>
              </a:rPr>
              <a:t>rendimento dos operadores ”</a:t>
            </a:r>
          </a:p>
          <a:p>
            <a:pPr algn="ctr">
              <a:lnSpc>
                <a:spcPts val="3271"/>
              </a:lnSpc>
              <a:spcBef>
                <a:spcPct val="0"/>
              </a:spcBef>
            </a:pPr>
            <a:r>
              <a:rPr lang="en-US" sz="2725">
                <a:solidFill>
                  <a:srgbClr val="000000"/>
                </a:solidFill>
                <a:latin typeface="Nunito Sans Bold"/>
              </a:rPr>
              <a:t> 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875410" y="3018634"/>
            <a:ext cx="2079307" cy="0"/>
          </a:xfrm>
          <a:prstGeom prst="line">
            <a:avLst/>
          </a:prstGeom>
          <a:ln cap="rnd" w="47625">
            <a:solidFill>
              <a:srgbClr val="3884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655379" y="7411294"/>
            <a:ext cx="2079307" cy="0"/>
          </a:xfrm>
          <a:prstGeom prst="line">
            <a:avLst/>
          </a:prstGeom>
          <a:ln cap="rnd" w="47625">
            <a:solidFill>
              <a:srgbClr val="3884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544888" y="2475883"/>
            <a:ext cx="5527278" cy="96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3"/>
              </a:lnSpc>
              <a:spcBef>
                <a:spcPct val="0"/>
              </a:spcBef>
            </a:pPr>
            <a:r>
              <a:rPr lang="en-US" sz="3210">
                <a:solidFill>
                  <a:srgbClr val="000000"/>
                </a:solidFill>
                <a:latin typeface="Nunito Sans Bold Bold"/>
              </a:rPr>
              <a:t>Inf</a:t>
            </a:r>
            <a:r>
              <a:rPr lang="en-US" sz="3210">
                <a:solidFill>
                  <a:srgbClr val="000000"/>
                </a:solidFill>
                <a:latin typeface="Nunito Sans Bold Bold"/>
              </a:rPr>
              <a:t>ormações comportamento</a:t>
            </a:r>
          </a:p>
          <a:p>
            <a:pPr algn="ctr">
              <a:lnSpc>
                <a:spcPts val="3853"/>
              </a:lnSpc>
              <a:spcBef>
                <a:spcPct val="0"/>
              </a:spcBef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11544888" y="3018634"/>
            <a:ext cx="2079307" cy="0"/>
          </a:xfrm>
          <a:prstGeom prst="line">
            <a:avLst/>
          </a:prstGeom>
          <a:ln cap="rnd" w="47625">
            <a:solidFill>
              <a:srgbClr val="3884F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236988" y="89787"/>
            <a:ext cx="15814024" cy="1877825"/>
            <a:chOff x="0" y="0"/>
            <a:chExt cx="21085365" cy="250376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21085365" cy="1554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80">
                  <a:solidFill>
                    <a:srgbClr val="3884FD"/>
                  </a:solidFill>
                  <a:latin typeface="Nunito Bold"/>
                </a:rPr>
                <a:t>Estudo de caso / Persona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09924"/>
              <a:ext cx="21085365" cy="693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376582" y="3289319"/>
            <a:ext cx="4772716" cy="302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4893" indent="-272446" lvl="1">
              <a:lnSpc>
                <a:spcPts val="3028"/>
              </a:lnSpc>
              <a:buFont typeface="Arial"/>
              <a:buChar char="•"/>
            </a:pPr>
            <a:r>
              <a:rPr lang="en-US" sz="946">
                <a:solidFill>
                  <a:srgbClr val="000000"/>
                </a:solidFill>
                <a:latin typeface="Arimo"/>
              </a:rPr>
              <a:t>Responsável</a:t>
            </a:r>
          </a:p>
          <a:p>
            <a:pPr marL="544893" indent="-272446" lvl="1">
              <a:lnSpc>
                <a:spcPts val="3028"/>
              </a:lnSpc>
              <a:buFont typeface="Arial"/>
              <a:buChar char="•"/>
            </a:pPr>
            <a:r>
              <a:rPr lang="en-US" sz="946">
                <a:solidFill>
                  <a:srgbClr val="000000"/>
                </a:solidFill>
                <a:latin typeface="Arimo"/>
              </a:rPr>
              <a:t>Atarefado</a:t>
            </a:r>
          </a:p>
          <a:p>
            <a:pPr marL="544893" indent="-272446" lvl="1">
              <a:lnSpc>
                <a:spcPts val="3028"/>
              </a:lnSpc>
              <a:buFont typeface="Arial"/>
              <a:buChar char="•"/>
            </a:pPr>
            <a:r>
              <a:rPr lang="en-US" sz="946">
                <a:solidFill>
                  <a:srgbClr val="000000"/>
                </a:solidFill>
                <a:latin typeface="Arimo"/>
              </a:rPr>
              <a:t>Gosta de usar tecnologia</a:t>
            </a:r>
          </a:p>
          <a:p>
            <a:pPr marL="544893" indent="-272446" lvl="1">
              <a:lnSpc>
                <a:spcPts val="3028"/>
              </a:lnSpc>
              <a:buFont typeface="Arial"/>
              <a:buChar char="•"/>
            </a:pPr>
            <a:r>
              <a:rPr lang="en-US" sz="946">
                <a:solidFill>
                  <a:srgbClr val="000000"/>
                </a:solidFill>
                <a:latin typeface="Arimo"/>
              </a:rPr>
              <a:t>Exigente</a:t>
            </a:r>
          </a:p>
          <a:p>
            <a:pPr marL="544893" indent="-272446" lvl="1">
              <a:lnSpc>
                <a:spcPts val="3028"/>
              </a:lnSpc>
              <a:buFont typeface="Arial"/>
              <a:buChar char="•"/>
            </a:pPr>
            <a:r>
              <a:rPr lang="en-US" sz="946">
                <a:solidFill>
                  <a:srgbClr val="000000"/>
                </a:solidFill>
                <a:latin typeface="Arimo"/>
              </a:rPr>
              <a:t>Criativo</a:t>
            </a:r>
          </a:p>
          <a:p>
            <a:pPr marL="544893" indent="-272446" lvl="1">
              <a:lnSpc>
                <a:spcPts val="3028"/>
              </a:lnSpc>
              <a:buFont typeface="Arial"/>
              <a:buChar char="•"/>
            </a:pPr>
            <a:r>
              <a:rPr lang="en-US" sz="946">
                <a:solidFill>
                  <a:srgbClr val="000000"/>
                </a:solidFill>
                <a:latin typeface="Arimo"/>
              </a:rPr>
              <a:t>Mente aberta</a:t>
            </a:r>
          </a:p>
          <a:p>
            <a:pPr marL="544893" indent="-272446" lvl="1">
              <a:lnSpc>
                <a:spcPts val="3028"/>
              </a:lnSpc>
              <a:buFont typeface="Arial"/>
              <a:buChar char="•"/>
            </a:pPr>
            <a:r>
              <a:rPr lang="en-US" sz="946">
                <a:solidFill>
                  <a:srgbClr val="000000"/>
                </a:solidFill>
                <a:latin typeface="Arimo"/>
              </a:rPr>
              <a:t>Cultura pop</a:t>
            </a:r>
          </a:p>
          <a:p>
            <a:pPr>
              <a:lnSpc>
                <a:spcPts val="3028"/>
              </a:lnSpc>
            </a:pP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0134" y="1438811"/>
            <a:ext cx="4467184" cy="510800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80312" y="1390040"/>
            <a:ext cx="4428941" cy="553865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441213" y="7662009"/>
            <a:ext cx="11950824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2114" indent="-271057" lvl="1">
              <a:lnSpc>
                <a:spcPts val="3013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Nunito Sans Bold"/>
              </a:rPr>
              <a:t>Precisa de apoio para melhorar o desempenho da equipe;</a:t>
            </a:r>
          </a:p>
          <a:p>
            <a:pPr marL="542114" indent="-271057" lvl="1">
              <a:lnSpc>
                <a:spcPts val="3013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Nunito Sans Bold"/>
              </a:rPr>
              <a:t>Quer identificar funcionários ineficientes;</a:t>
            </a:r>
          </a:p>
          <a:p>
            <a:pPr marL="542114" indent="-271057" lvl="1">
              <a:lnSpc>
                <a:spcPts val="3013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Nunito Sans Bold"/>
              </a:rPr>
              <a:t>Quer receber informações sobre as atividades dos funcionários;</a:t>
            </a:r>
          </a:p>
          <a:p>
            <a:pPr marL="542114" indent="-271057" lvl="1">
              <a:lnSpc>
                <a:spcPts val="3013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Nunito Sans Bold"/>
              </a:rPr>
              <a:t>Não ter o controle do ambiente home office;</a:t>
            </a:r>
          </a:p>
          <a:p>
            <a:pPr marL="542114" indent="-271057" lvl="1">
              <a:lnSpc>
                <a:spcPts val="3013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Nunito Sans Bold"/>
              </a:rPr>
              <a:t>Ele gostaria de ter funcionários mais motivados.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55379" y="6928694"/>
            <a:ext cx="3880445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3"/>
              </a:lnSpc>
              <a:spcBef>
                <a:spcPct val="0"/>
              </a:spcBef>
            </a:pPr>
            <a:r>
              <a:rPr lang="en-US" sz="3210">
                <a:solidFill>
                  <a:srgbClr val="000000"/>
                </a:solidFill>
                <a:latin typeface="Nunito Sans Bold Bold"/>
              </a:rPr>
              <a:t>Dores necessidades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4786" y="8465251"/>
            <a:ext cx="9474296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753686" y="1028700"/>
            <a:ext cx="6681602" cy="668160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207165" y="5898380"/>
            <a:ext cx="6228123" cy="2724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Nunito"/>
              </a:rPr>
              <a:t> Trabalhando com visão e transparência com a suas informações!</a:t>
            </a:r>
          </a:p>
          <a:p>
            <a:pPr>
              <a:lnSpc>
                <a:spcPts val="3633"/>
              </a:lnSpc>
            </a:pPr>
          </a:p>
          <a:p>
            <a:pPr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Nunito"/>
              </a:rPr>
              <a:t>O talento vence jogos, mas só o trabalho em equipe ganha campeonatos.</a:t>
            </a:r>
          </a:p>
          <a:p>
            <a:pPr>
              <a:lnSpc>
                <a:spcPts val="3633"/>
              </a:lnSpc>
              <a:spcBef>
                <a:spcPct val="0"/>
              </a:spcBef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93465" y="1767329"/>
            <a:ext cx="6356937" cy="66979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440618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10"/>
              </a:lnSpc>
            </a:pPr>
            <a:r>
              <a:rPr lang="en-US" sz="8100" spc="-81">
                <a:solidFill>
                  <a:srgbClr val="3884FD"/>
                </a:solidFill>
                <a:latin typeface="Nunito Bold"/>
              </a:rPr>
              <a:t>Precisamos de relatórios!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569203" y="2826910"/>
            <a:ext cx="10690097" cy="61745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58875" y="1028700"/>
            <a:ext cx="13770250" cy="76737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114425"/>
            <a:ext cx="13903876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HLD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58469" y="673323"/>
            <a:ext cx="10920499" cy="894035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104900"/>
            <a:ext cx="5984034" cy="112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14"/>
              </a:lnSpc>
            </a:pPr>
            <a:r>
              <a:rPr lang="en-US" sz="7921" spc="-79">
                <a:solidFill>
                  <a:srgbClr val="3884FD"/>
                </a:solidFill>
                <a:latin typeface="Nunito Bold"/>
              </a:rPr>
              <a:t>LLD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DAEoxh-r-no</dc:identifier>
  <dcterms:modified xsi:type="dcterms:W3CDTF">2011-08-01T06:04:30Z</dcterms:modified>
  <cp:revision>1</cp:revision>
  <dc:title>FastTech</dc:title>
</cp:coreProperties>
</file>