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57" r:id="rId3"/>
    <p:sldId id="274" r:id="rId4"/>
    <p:sldId id="280" r:id="rId5"/>
    <p:sldId id="258" r:id="rId6"/>
    <p:sldId id="263" r:id="rId7"/>
    <p:sldId id="265" r:id="rId8"/>
    <p:sldId id="312" r:id="rId9"/>
    <p:sldId id="311" r:id="rId10"/>
    <p:sldId id="279" r:id="rId11"/>
    <p:sldId id="267" r:id="rId12"/>
    <p:sldId id="282" r:id="rId13"/>
  </p:sldIdLst>
  <p:sldSz cx="9144000" cy="5143500" type="screen16x9"/>
  <p:notesSz cx="6858000" cy="9144000"/>
  <p:embeddedFontLst>
    <p:embeddedFont>
      <p:font typeface="Abadi Extra Light" panose="020B0204020104020204" pitchFamily="34" charset="0"/>
      <p:regular r:id="rId15"/>
    </p:embeddedFont>
    <p:embeddedFont>
      <p:font typeface="Aharoni" panose="02010803020104030203" pitchFamily="2" charset="-79"/>
      <p:bold r:id="rId16"/>
    </p:embeddedFont>
    <p:embeddedFont>
      <p:font typeface="Krona One" panose="020B0604020202020204" charset="0"/>
      <p:regular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Ruda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79FA"/>
    <a:srgbClr val="764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9C482C-86AD-4EA2-99AA-E92F1561EB19}">
  <a:tblStyle styleId="{199C482C-86AD-4EA2-99AA-E92F1561EB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6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8b47ffebea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8b47ffebea_0_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8b3b359f7f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8b3b359f7f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8b47ffebea_0_1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8b47ffebea_0_1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8b3b359f7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8b3b359f7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8b47ffebea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8b47ffebea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8b47ffebea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8b47ffebea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8a2f92119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8a2f92119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8a2f92119b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8a2f92119b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8b3b359f7f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8b3b359f7f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8a2f92119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8a2f92119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8a2f92119b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8a2f92119b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148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8" y="11306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45750" y="3092325"/>
            <a:ext cx="4852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-21426" y="-27580"/>
            <a:ext cx="3600936" cy="2413069"/>
          </a:xfrm>
          <a:custGeom>
            <a:avLst/>
            <a:gdLst/>
            <a:ahLst/>
            <a:cxnLst/>
            <a:rect l="l" t="t" r="r" b="b"/>
            <a:pathLst>
              <a:path w="80630" h="54032" extrusionOk="0">
                <a:moveTo>
                  <a:pt x="3870" y="1"/>
                </a:moveTo>
                <a:cubicBezTo>
                  <a:pt x="250" y="5549"/>
                  <a:pt x="0" y="12907"/>
                  <a:pt x="2620" y="18991"/>
                </a:cubicBezTo>
                <a:cubicBezTo>
                  <a:pt x="4132" y="22515"/>
                  <a:pt x="7013" y="25552"/>
                  <a:pt x="10537" y="27195"/>
                </a:cubicBezTo>
                <a:cubicBezTo>
                  <a:pt x="12849" y="28264"/>
                  <a:pt x="15228" y="28677"/>
                  <a:pt x="17626" y="28677"/>
                </a:cubicBezTo>
                <a:cubicBezTo>
                  <a:pt x="20354" y="28677"/>
                  <a:pt x="23107" y="28142"/>
                  <a:pt x="25813" y="27433"/>
                </a:cubicBezTo>
                <a:cubicBezTo>
                  <a:pt x="29347" y="26500"/>
                  <a:pt x="32956" y="25249"/>
                  <a:pt x="36557" y="25249"/>
                </a:cubicBezTo>
                <a:cubicBezTo>
                  <a:pt x="37736" y="25249"/>
                  <a:pt x="38914" y="25383"/>
                  <a:pt x="40089" y="25706"/>
                </a:cubicBezTo>
                <a:cubicBezTo>
                  <a:pt x="47685" y="27802"/>
                  <a:pt x="47066" y="37398"/>
                  <a:pt x="49066" y="43232"/>
                </a:cubicBezTo>
                <a:cubicBezTo>
                  <a:pt x="50340" y="46995"/>
                  <a:pt x="52638" y="50555"/>
                  <a:pt x="56269" y="52483"/>
                </a:cubicBezTo>
                <a:cubicBezTo>
                  <a:pt x="58342" y="53576"/>
                  <a:pt x="60552" y="54032"/>
                  <a:pt x="62791" y="54032"/>
                </a:cubicBezTo>
                <a:cubicBezTo>
                  <a:pt x="67949" y="54032"/>
                  <a:pt x="73267" y="51614"/>
                  <a:pt x="77450" y="48983"/>
                </a:cubicBezTo>
                <a:cubicBezTo>
                  <a:pt x="78534" y="48292"/>
                  <a:pt x="79605" y="47566"/>
                  <a:pt x="80629" y="46792"/>
                </a:cubicBezTo>
                <a:lnTo>
                  <a:pt x="80629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3346634" y="3822190"/>
            <a:ext cx="5844991" cy="1325854"/>
          </a:xfrm>
          <a:custGeom>
            <a:avLst/>
            <a:gdLst/>
            <a:ahLst/>
            <a:cxnLst/>
            <a:rect l="l" t="t" r="r" b="b"/>
            <a:pathLst>
              <a:path w="134887" h="33617" extrusionOk="0">
                <a:moveTo>
                  <a:pt x="1" y="1"/>
                </a:moveTo>
                <a:lnTo>
                  <a:pt x="1" y="25683"/>
                </a:lnTo>
                <a:cubicBezTo>
                  <a:pt x="7194" y="31466"/>
                  <a:pt x="13302" y="33617"/>
                  <a:pt x="18411" y="33617"/>
                </a:cubicBezTo>
                <a:cubicBezTo>
                  <a:pt x="26554" y="33617"/>
                  <a:pt x="32160" y="28154"/>
                  <a:pt x="35577" y="23230"/>
                </a:cubicBezTo>
                <a:cubicBezTo>
                  <a:pt x="39919" y="16950"/>
                  <a:pt x="45515" y="11056"/>
                  <a:pt x="54546" y="11056"/>
                </a:cubicBezTo>
                <a:cubicBezTo>
                  <a:pt x="57055" y="11056"/>
                  <a:pt x="59828" y="11511"/>
                  <a:pt x="62914" y="12538"/>
                </a:cubicBezTo>
                <a:cubicBezTo>
                  <a:pt x="75323" y="16682"/>
                  <a:pt x="84428" y="25686"/>
                  <a:pt x="98483" y="25686"/>
                </a:cubicBezTo>
                <a:cubicBezTo>
                  <a:pt x="100502" y="25686"/>
                  <a:pt x="102623" y="25500"/>
                  <a:pt x="104871" y="25087"/>
                </a:cubicBezTo>
                <a:cubicBezTo>
                  <a:pt x="122754" y="21801"/>
                  <a:pt x="134887" y="1"/>
                  <a:pt x="134887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21339" y="-27580"/>
            <a:ext cx="4595870" cy="1376354"/>
          </a:xfrm>
          <a:custGeom>
            <a:avLst/>
            <a:gdLst/>
            <a:ahLst/>
            <a:cxnLst/>
            <a:rect l="l" t="t" r="r" b="b"/>
            <a:pathLst>
              <a:path w="138995" h="45012" extrusionOk="0">
                <a:moveTo>
                  <a:pt x="1" y="0"/>
                </a:moveTo>
                <a:lnTo>
                  <a:pt x="1" y="44803"/>
                </a:lnTo>
                <a:cubicBezTo>
                  <a:pt x="1" y="44803"/>
                  <a:pt x="3293" y="38687"/>
                  <a:pt x="12261" y="38687"/>
                </a:cubicBezTo>
                <a:cubicBezTo>
                  <a:pt x="13310" y="38687"/>
                  <a:pt x="14437" y="38770"/>
                  <a:pt x="15646" y="38957"/>
                </a:cubicBezTo>
                <a:cubicBezTo>
                  <a:pt x="24370" y="40309"/>
                  <a:pt x="31935" y="45011"/>
                  <a:pt x="40881" y="45011"/>
                </a:cubicBezTo>
                <a:cubicBezTo>
                  <a:pt x="43752" y="45011"/>
                  <a:pt x="46766" y="44527"/>
                  <a:pt x="50007" y="43291"/>
                </a:cubicBezTo>
                <a:cubicBezTo>
                  <a:pt x="63342" y="38195"/>
                  <a:pt x="70783" y="15526"/>
                  <a:pt x="85392" y="14514"/>
                </a:cubicBezTo>
                <a:cubicBezTo>
                  <a:pt x="85968" y="14474"/>
                  <a:pt x="86525" y="14456"/>
                  <a:pt x="87066" y="14456"/>
                </a:cubicBezTo>
                <a:cubicBezTo>
                  <a:pt x="96048" y="14456"/>
                  <a:pt x="100469" y="19604"/>
                  <a:pt x="108404" y="19604"/>
                </a:cubicBezTo>
                <a:cubicBezTo>
                  <a:pt x="109764" y="19604"/>
                  <a:pt x="111228" y="19452"/>
                  <a:pt x="112836" y="19098"/>
                </a:cubicBezTo>
                <a:cubicBezTo>
                  <a:pt x="124373" y="16550"/>
                  <a:pt x="129767" y="1262"/>
                  <a:pt x="13899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428625" dist="266700" dir="99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flipH="1">
            <a:off x="-133452" y="-172475"/>
            <a:ext cx="3600936" cy="2413069"/>
          </a:xfrm>
          <a:custGeom>
            <a:avLst/>
            <a:gdLst/>
            <a:ahLst/>
            <a:cxnLst/>
            <a:rect l="l" t="t" r="r" b="b"/>
            <a:pathLst>
              <a:path w="80630" h="54032" extrusionOk="0">
                <a:moveTo>
                  <a:pt x="3870" y="1"/>
                </a:moveTo>
                <a:cubicBezTo>
                  <a:pt x="250" y="5549"/>
                  <a:pt x="0" y="12907"/>
                  <a:pt x="2620" y="18991"/>
                </a:cubicBezTo>
                <a:cubicBezTo>
                  <a:pt x="4132" y="22515"/>
                  <a:pt x="7013" y="25552"/>
                  <a:pt x="10537" y="27195"/>
                </a:cubicBezTo>
                <a:cubicBezTo>
                  <a:pt x="12849" y="28264"/>
                  <a:pt x="15228" y="28677"/>
                  <a:pt x="17626" y="28677"/>
                </a:cubicBezTo>
                <a:cubicBezTo>
                  <a:pt x="20354" y="28677"/>
                  <a:pt x="23107" y="28142"/>
                  <a:pt x="25813" y="27433"/>
                </a:cubicBezTo>
                <a:cubicBezTo>
                  <a:pt x="29347" y="26500"/>
                  <a:pt x="32956" y="25249"/>
                  <a:pt x="36557" y="25249"/>
                </a:cubicBezTo>
                <a:cubicBezTo>
                  <a:pt x="37736" y="25249"/>
                  <a:pt x="38914" y="25383"/>
                  <a:pt x="40089" y="25706"/>
                </a:cubicBezTo>
                <a:cubicBezTo>
                  <a:pt x="47685" y="27802"/>
                  <a:pt x="47066" y="37398"/>
                  <a:pt x="49066" y="43232"/>
                </a:cubicBezTo>
                <a:cubicBezTo>
                  <a:pt x="50340" y="46995"/>
                  <a:pt x="52638" y="50555"/>
                  <a:pt x="56269" y="52483"/>
                </a:cubicBezTo>
                <a:cubicBezTo>
                  <a:pt x="58342" y="53576"/>
                  <a:pt x="60552" y="54032"/>
                  <a:pt x="62791" y="54032"/>
                </a:cubicBezTo>
                <a:cubicBezTo>
                  <a:pt x="67949" y="54032"/>
                  <a:pt x="73267" y="51614"/>
                  <a:pt x="77450" y="48983"/>
                </a:cubicBezTo>
                <a:cubicBezTo>
                  <a:pt x="78534" y="48292"/>
                  <a:pt x="79605" y="47566"/>
                  <a:pt x="80629" y="46792"/>
                </a:cubicBezTo>
                <a:lnTo>
                  <a:pt x="80629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>
            <a:off x="5017018" y="3814901"/>
            <a:ext cx="4138576" cy="1340232"/>
          </a:xfrm>
          <a:custGeom>
            <a:avLst/>
            <a:gdLst/>
            <a:ahLst/>
            <a:cxnLst/>
            <a:rect l="l" t="t" r="r" b="b"/>
            <a:pathLst>
              <a:path w="138995" h="45012" extrusionOk="0">
                <a:moveTo>
                  <a:pt x="1" y="0"/>
                </a:moveTo>
                <a:lnTo>
                  <a:pt x="1" y="44803"/>
                </a:lnTo>
                <a:cubicBezTo>
                  <a:pt x="1" y="44803"/>
                  <a:pt x="3293" y="38687"/>
                  <a:pt x="12261" y="38687"/>
                </a:cubicBezTo>
                <a:cubicBezTo>
                  <a:pt x="13310" y="38687"/>
                  <a:pt x="14437" y="38770"/>
                  <a:pt x="15646" y="38957"/>
                </a:cubicBezTo>
                <a:cubicBezTo>
                  <a:pt x="24370" y="40309"/>
                  <a:pt x="31935" y="45011"/>
                  <a:pt x="40881" y="45011"/>
                </a:cubicBezTo>
                <a:cubicBezTo>
                  <a:pt x="43752" y="45011"/>
                  <a:pt x="46766" y="44527"/>
                  <a:pt x="50007" y="43291"/>
                </a:cubicBezTo>
                <a:cubicBezTo>
                  <a:pt x="63342" y="38195"/>
                  <a:pt x="70783" y="15526"/>
                  <a:pt x="85392" y="14514"/>
                </a:cubicBezTo>
                <a:cubicBezTo>
                  <a:pt x="85968" y="14474"/>
                  <a:pt x="86525" y="14456"/>
                  <a:pt x="87066" y="14456"/>
                </a:cubicBezTo>
                <a:cubicBezTo>
                  <a:pt x="96048" y="14456"/>
                  <a:pt x="100469" y="19604"/>
                  <a:pt x="108404" y="19604"/>
                </a:cubicBezTo>
                <a:cubicBezTo>
                  <a:pt x="109764" y="19604"/>
                  <a:pt x="111228" y="19452"/>
                  <a:pt x="112836" y="19098"/>
                </a:cubicBezTo>
                <a:cubicBezTo>
                  <a:pt x="124373" y="16550"/>
                  <a:pt x="129767" y="1262"/>
                  <a:pt x="13899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428625" dist="266700" dir="99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261900" y="4360702"/>
            <a:ext cx="902100" cy="8853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0800000">
            <a:off x="3060336" y="3800540"/>
            <a:ext cx="6131289" cy="1390735"/>
          </a:xfrm>
          <a:custGeom>
            <a:avLst/>
            <a:gdLst/>
            <a:ahLst/>
            <a:cxnLst/>
            <a:rect l="l" t="t" r="r" b="b"/>
            <a:pathLst>
              <a:path w="134887" h="33617" extrusionOk="0">
                <a:moveTo>
                  <a:pt x="1" y="1"/>
                </a:moveTo>
                <a:lnTo>
                  <a:pt x="1" y="25683"/>
                </a:lnTo>
                <a:cubicBezTo>
                  <a:pt x="7194" y="31466"/>
                  <a:pt x="13302" y="33617"/>
                  <a:pt x="18411" y="33617"/>
                </a:cubicBezTo>
                <a:cubicBezTo>
                  <a:pt x="26554" y="33617"/>
                  <a:pt x="32160" y="28154"/>
                  <a:pt x="35577" y="23230"/>
                </a:cubicBezTo>
                <a:cubicBezTo>
                  <a:pt x="39919" y="16950"/>
                  <a:pt x="45515" y="11056"/>
                  <a:pt x="54546" y="11056"/>
                </a:cubicBezTo>
                <a:cubicBezTo>
                  <a:pt x="57055" y="11056"/>
                  <a:pt x="59828" y="11511"/>
                  <a:pt x="62914" y="12538"/>
                </a:cubicBezTo>
                <a:cubicBezTo>
                  <a:pt x="75323" y="16682"/>
                  <a:pt x="84428" y="25686"/>
                  <a:pt x="98483" y="25686"/>
                </a:cubicBezTo>
                <a:cubicBezTo>
                  <a:pt x="100502" y="25686"/>
                  <a:pt x="102623" y="25500"/>
                  <a:pt x="104871" y="25087"/>
                </a:cubicBezTo>
                <a:cubicBezTo>
                  <a:pt x="122754" y="21801"/>
                  <a:pt x="134887" y="1"/>
                  <a:pt x="134887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 rot="7769649">
            <a:off x="-35278" y="-134927"/>
            <a:ext cx="671771" cy="686015"/>
            <a:chOff x="1260150" y="238125"/>
            <a:chExt cx="5092325" cy="5200300"/>
          </a:xfrm>
        </p:grpSpPr>
        <p:sp>
          <p:nvSpPr>
            <p:cNvPr id="20" name="Google Shape;20;p2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2"/>
          <p:cNvSpPr/>
          <p:nvPr/>
        </p:nvSpPr>
        <p:spPr>
          <a:xfrm>
            <a:off x="8227331" y="2461405"/>
            <a:ext cx="767744" cy="110345"/>
          </a:xfrm>
          <a:custGeom>
            <a:avLst/>
            <a:gdLst/>
            <a:ahLst/>
            <a:cxnLst/>
            <a:rect l="l" t="t" r="r" b="b"/>
            <a:pathLst>
              <a:path w="44244" h="6359" extrusionOk="0">
                <a:moveTo>
                  <a:pt x="25419" y="6285"/>
                </a:moveTo>
                <a:lnTo>
                  <a:pt x="25419" y="6285"/>
                </a:lnTo>
                <a:cubicBezTo>
                  <a:pt x="25419" y="6285"/>
                  <a:pt x="25420" y="6286"/>
                  <a:pt x="25420" y="6287"/>
                </a:cubicBezTo>
                <a:cubicBezTo>
                  <a:pt x="25420" y="6287"/>
                  <a:pt x="25420" y="6286"/>
                  <a:pt x="25419" y="6285"/>
                </a:cubicBezTo>
                <a:close/>
                <a:moveTo>
                  <a:pt x="29111" y="1"/>
                </a:moveTo>
                <a:cubicBezTo>
                  <a:pt x="27885" y="1489"/>
                  <a:pt x="26670" y="2977"/>
                  <a:pt x="25444" y="4453"/>
                </a:cubicBezTo>
                <a:cubicBezTo>
                  <a:pt x="25245" y="4114"/>
                  <a:pt x="22282" y="700"/>
                  <a:pt x="22105" y="700"/>
                </a:cubicBezTo>
                <a:cubicBezTo>
                  <a:pt x="22102" y="700"/>
                  <a:pt x="22100" y="701"/>
                  <a:pt x="22098" y="703"/>
                </a:cubicBezTo>
                <a:lnTo>
                  <a:pt x="18836" y="4573"/>
                </a:lnTo>
                <a:lnTo>
                  <a:pt x="15145" y="84"/>
                </a:lnTo>
                <a:lnTo>
                  <a:pt x="11466" y="4573"/>
                </a:lnTo>
                <a:lnTo>
                  <a:pt x="7799" y="84"/>
                </a:lnTo>
                <a:lnTo>
                  <a:pt x="4120" y="4549"/>
                </a:lnTo>
                <a:lnTo>
                  <a:pt x="869" y="632"/>
                </a:lnTo>
                <a:lnTo>
                  <a:pt x="0" y="1358"/>
                </a:lnTo>
                <a:lnTo>
                  <a:pt x="4120" y="6358"/>
                </a:lnTo>
                <a:lnTo>
                  <a:pt x="7799" y="1894"/>
                </a:lnTo>
                <a:lnTo>
                  <a:pt x="11466" y="6358"/>
                </a:lnTo>
                <a:lnTo>
                  <a:pt x="15145" y="1894"/>
                </a:lnTo>
                <a:lnTo>
                  <a:pt x="18824" y="6358"/>
                </a:lnTo>
                <a:lnTo>
                  <a:pt x="22205" y="2358"/>
                </a:lnTo>
                <a:cubicBezTo>
                  <a:pt x="22205" y="2358"/>
                  <a:pt x="25344" y="6171"/>
                  <a:pt x="25419" y="6285"/>
                </a:cubicBezTo>
                <a:lnTo>
                  <a:pt x="25419" y="6285"/>
                </a:lnTo>
                <a:cubicBezTo>
                  <a:pt x="25349" y="6103"/>
                  <a:pt x="28838" y="2130"/>
                  <a:pt x="29087" y="1798"/>
                </a:cubicBezTo>
                <a:cubicBezTo>
                  <a:pt x="30314" y="3287"/>
                  <a:pt x="31552" y="4775"/>
                  <a:pt x="32766" y="6287"/>
                </a:cubicBezTo>
                <a:cubicBezTo>
                  <a:pt x="33993" y="4799"/>
                  <a:pt x="35219" y="3310"/>
                  <a:pt x="36445" y="1798"/>
                </a:cubicBezTo>
                <a:cubicBezTo>
                  <a:pt x="37660" y="3287"/>
                  <a:pt x="38898" y="4775"/>
                  <a:pt x="40124" y="6263"/>
                </a:cubicBezTo>
                <a:cubicBezTo>
                  <a:pt x="41494" y="4596"/>
                  <a:pt x="42875" y="2929"/>
                  <a:pt x="44244" y="1263"/>
                </a:cubicBezTo>
                <a:cubicBezTo>
                  <a:pt x="43994" y="1013"/>
                  <a:pt x="43708" y="763"/>
                  <a:pt x="43410" y="524"/>
                </a:cubicBezTo>
                <a:cubicBezTo>
                  <a:pt x="42327" y="1834"/>
                  <a:pt x="41255" y="3144"/>
                  <a:pt x="40160" y="4465"/>
                </a:cubicBezTo>
                <a:cubicBezTo>
                  <a:pt x="38934" y="2977"/>
                  <a:pt x="37707" y="1489"/>
                  <a:pt x="36469" y="1"/>
                </a:cubicBezTo>
                <a:cubicBezTo>
                  <a:pt x="35255" y="1489"/>
                  <a:pt x="34016" y="2977"/>
                  <a:pt x="32802" y="4477"/>
                </a:cubicBezTo>
                <a:cubicBezTo>
                  <a:pt x="31564" y="2989"/>
                  <a:pt x="30337" y="1501"/>
                  <a:pt x="291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7238013" y="317536"/>
            <a:ext cx="874931" cy="557947"/>
            <a:chOff x="549450" y="4144675"/>
            <a:chExt cx="1017125" cy="648625"/>
          </a:xfrm>
        </p:grpSpPr>
        <p:sp>
          <p:nvSpPr>
            <p:cNvPr id="32" name="Google Shape;32;p2"/>
            <p:cNvSpPr/>
            <p:nvPr/>
          </p:nvSpPr>
          <p:spPr>
            <a:xfrm>
              <a:off x="549450" y="4144675"/>
              <a:ext cx="96475" cy="96475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33700" y="4144675"/>
              <a:ext cx="96175" cy="96475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17650" y="4144675"/>
              <a:ext cx="96775" cy="96475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101625" y="4144675"/>
              <a:ext cx="96450" cy="96475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285875" y="4144675"/>
              <a:ext cx="96450" cy="96475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70100" y="4144675"/>
              <a:ext cx="96475" cy="96475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49450" y="4328925"/>
              <a:ext cx="96475" cy="96475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33700" y="4328925"/>
              <a:ext cx="96475" cy="96475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17650" y="4328925"/>
              <a:ext cx="96175" cy="96475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101625" y="4328925"/>
              <a:ext cx="96450" cy="96475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285875" y="4328925"/>
              <a:ext cx="96450" cy="96475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470100" y="4328925"/>
              <a:ext cx="96475" cy="96475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9450" y="4513175"/>
              <a:ext cx="96475" cy="96175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33700" y="4513175"/>
              <a:ext cx="96475" cy="96175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917650" y="4512600"/>
              <a:ext cx="96175" cy="96750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101625" y="4513175"/>
              <a:ext cx="96450" cy="96175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285875" y="4513175"/>
              <a:ext cx="96450" cy="96175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470100" y="4513175"/>
              <a:ext cx="96475" cy="96175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49450" y="4696850"/>
              <a:ext cx="96475" cy="9645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33700" y="4696850"/>
              <a:ext cx="96175" cy="9645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17950" y="4696850"/>
              <a:ext cx="96475" cy="9645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101625" y="4696850"/>
              <a:ext cx="96450" cy="9645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285875" y="4696850"/>
              <a:ext cx="96450" cy="9645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470100" y="4696850"/>
              <a:ext cx="96475" cy="9645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2"/>
          <p:cNvSpPr/>
          <p:nvPr/>
        </p:nvSpPr>
        <p:spPr>
          <a:xfrm>
            <a:off x="263100" y="1393300"/>
            <a:ext cx="377100" cy="367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8526310" y="-166470"/>
            <a:ext cx="767700" cy="7491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910222" y="4288212"/>
            <a:ext cx="403500" cy="393600"/>
          </a:xfrm>
          <a:prstGeom prst="ellipse">
            <a:avLst/>
          </a:prstGeom>
          <a:gradFill>
            <a:gsLst>
              <a:gs pos="0">
                <a:srgbClr val="7D93FF"/>
              </a:gs>
              <a:gs pos="100000">
                <a:srgbClr val="0930F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7952150" y="2216138"/>
            <a:ext cx="767761" cy="110136"/>
          </a:xfrm>
          <a:custGeom>
            <a:avLst/>
            <a:gdLst/>
            <a:ahLst/>
            <a:cxnLst/>
            <a:rect l="l" t="t" r="r" b="b"/>
            <a:pathLst>
              <a:path w="44245" h="6347" extrusionOk="0">
                <a:moveTo>
                  <a:pt x="25419" y="6260"/>
                </a:moveTo>
                <a:cubicBezTo>
                  <a:pt x="25419" y="6261"/>
                  <a:pt x="25420" y="6262"/>
                  <a:pt x="25420" y="6263"/>
                </a:cubicBezTo>
                <a:cubicBezTo>
                  <a:pt x="25420" y="6263"/>
                  <a:pt x="25420" y="6262"/>
                  <a:pt x="25419" y="6260"/>
                </a:cubicBezTo>
                <a:close/>
                <a:moveTo>
                  <a:pt x="29111" y="0"/>
                </a:moveTo>
                <a:cubicBezTo>
                  <a:pt x="27897" y="1489"/>
                  <a:pt x="26671" y="2977"/>
                  <a:pt x="25456" y="4441"/>
                </a:cubicBezTo>
                <a:cubicBezTo>
                  <a:pt x="25245" y="4114"/>
                  <a:pt x="22294" y="688"/>
                  <a:pt x="22106" y="688"/>
                </a:cubicBezTo>
                <a:cubicBezTo>
                  <a:pt x="22103" y="688"/>
                  <a:pt x="22100" y="689"/>
                  <a:pt x="22099" y="691"/>
                </a:cubicBezTo>
                <a:lnTo>
                  <a:pt x="18848" y="4561"/>
                </a:lnTo>
                <a:lnTo>
                  <a:pt x="15157" y="84"/>
                </a:lnTo>
                <a:lnTo>
                  <a:pt x="11478" y="4549"/>
                </a:lnTo>
                <a:lnTo>
                  <a:pt x="7799" y="84"/>
                </a:lnTo>
                <a:lnTo>
                  <a:pt x="4120" y="4549"/>
                </a:lnTo>
                <a:lnTo>
                  <a:pt x="882" y="608"/>
                </a:lnTo>
                <a:lnTo>
                  <a:pt x="1" y="1334"/>
                </a:lnTo>
                <a:lnTo>
                  <a:pt x="4120" y="6335"/>
                </a:lnTo>
                <a:lnTo>
                  <a:pt x="7799" y="1870"/>
                </a:lnTo>
                <a:lnTo>
                  <a:pt x="11478" y="6346"/>
                </a:lnTo>
                <a:lnTo>
                  <a:pt x="15157" y="1870"/>
                </a:lnTo>
                <a:lnTo>
                  <a:pt x="18824" y="6335"/>
                </a:lnTo>
                <a:lnTo>
                  <a:pt x="22206" y="2334"/>
                </a:lnTo>
                <a:cubicBezTo>
                  <a:pt x="22206" y="2334"/>
                  <a:pt x="25340" y="6142"/>
                  <a:pt x="25419" y="6260"/>
                </a:cubicBezTo>
                <a:lnTo>
                  <a:pt x="25419" y="6260"/>
                </a:lnTo>
                <a:cubicBezTo>
                  <a:pt x="25355" y="6085"/>
                  <a:pt x="28851" y="2106"/>
                  <a:pt x="29099" y="1775"/>
                </a:cubicBezTo>
                <a:cubicBezTo>
                  <a:pt x="30314" y="3263"/>
                  <a:pt x="31552" y="4751"/>
                  <a:pt x="32779" y="6263"/>
                </a:cubicBezTo>
                <a:cubicBezTo>
                  <a:pt x="33993" y="4775"/>
                  <a:pt x="35231" y="3287"/>
                  <a:pt x="36446" y="1775"/>
                </a:cubicBezTo>
                <a:cubicBezTo>
                  <a:pt x="37672" y="3263"/>
                  <a:pt x="38910" y="4751"/>
                  <a:pt x="40125" y="6239"/>
                </a:cubicBezTo>
                <a:cubicBezTo>
                  <a:pt x="41494" y="4572"/>
                  <a:pt x="42875" y="2918"/>
                  <a:pt x="44244" y="1239"/>
                </a:cubicBezTo>
                <a:cubicBezTo>
                  <a:pt x="43994" y="989"/>
                  <a:pt x="43697" y="751"/>
                  <a:pt x="43423" y="512"/>
                </a:cubicBezTo>
                <a:cubicBezTo>
                  <a:pt x="42327" y="1822"/>
                  <a:pt x="41256" y="3132"/>
                  <a:pt x="40172" y="4465"/>
                </a:cubicBezTo>
                <a:cubicBezTo>
                  <a:pt x="38934" y="2977"/>
                  <a:pt x="37720" y="1489"/>
                  <a:pt x="36481" y="0"/>
                </a:cubicBezTo>
                <a:cubicBezTo>
                  <a:pt x="35267" y="1489"/>
                  <a:pt x="34029" y="2977"/>
                  <a:pt x="32802" y="4477"/>
                </a:cubicBezTo>
                <a:cubicBezTo>
                  <a:pt x="31564" y="2989"/>
                  <a:pt x="30350" y="1501"/>
                  <a:pt x="291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2916">
          <p15:clr>
            <a:srgbClr val="FA7B17"/>
          </p15:clr>
        </p15:guide>
        <p15:guide id="3" orient="horz" pos="340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 ">
  <p:cSld name="BLANK_1_1_1_1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9pPr>
          </a:lstStyle>
          <a:p>
            <a:endParaRPr/>
          </a:p>
        </p:txBody>
      </p:sp>
      <p:sp>
        <p:nvSpPr>
          <p:cNvPr id="590" name="Google Shape;590;p27"/>
          <p:cNvSpPr/>
          <p:nvPr/>
        </p:nvSpPr>
        <p:spPr>
          <a:xfrm rot="10800000">
            <a:off x="-200029" y="3409984"/>
            <a:ext cx="2952629" cy="1756863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357188" dist="219075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1725153" y="3742075"/>
            <a:ext cx="351300" cy="3426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 rot="10800000">
            <a:off x="-352429" y="3529512"/>
            <a:ext cx="2952629" cy="1756863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357188" dist="219075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 rot="-496824">
            <a:off x="6810412" y="-771207"/>
            <a:ext cx="2917890" cy="2202282"/>
          </a:xfrm>
          <a:custGeom>
            <a:avLst/>
            <a:gdLst/>
            <a:ahLst/>
            <a:cxnLst/>
            <a:rect l="l" t="t" r="r" b="b"/>
            <a:pathLst>
              <a:path w="102121" h="77076" extrusionOk="0">
                <a:moveTo>
                  <a:pt x="20453" y="1"/>
                </a:moveTo>
                <a:cubicBezTo>
                  <a:pt x="18855" y="1"/>
                  <a:pt x="17249" y="219"/>
                  <a:pt x="15644" y="713"/>
                </a:cubicBezTo>
                <a:cubicBezTo>
                  <a:pt x="12098" y="1819"/>
                  <a:pt x="9470" y="4593"/>
                  <a:pt x="7551" y="7700"/>
                </a:cubicBezTo>
                <a:cubicBezTo>
                  <a:pt x="7072" y="7242"/>
                  <a:pt x="6467" y="6950"/>
                  <a:pt x="5799" y="6845"/>
                </a:cubicBezTo>
                <a:cubicBezTo>
                  <a:pt x="5657" y="6827"/>
                  <a:pt x="5517" y="6818"/>
                  <a:pt x="5380" y="6818"/>
                </a:cubicBezTo>
                <a:cubicBezTo>
                  <a:pt x="3784" y="6818"/>
                  <a:pt x="2641" y="8018"/>
                  <a:pt x="2295" y="9536"/>
                </a:cubicBezTo>
                <a:cubicBezTo>
                  <a:pt x="1232" y="14354"/>
                  <a:pt x="1" y="20132"/>
                  <a:pt x="2400" y="24762"/>
                </a:cubicBezTo>
                <a:cubicBezTo>
                  <a:pt x="6112" y="31916"/>
                  <a:pt x="18043" y="30373"/>
                  <a:pt x="24550" y="32375"/>
                </a:cubicBezTo>
                <a:cubicBezTo>
                  <a:pt x="36356" y="36025"/>
                  <a:pt x="27033" y="48018"/>
                  <a:pt x="38171" y="51835"/>
                </a:cubicBezTo>
                <a:cubicBezTo>
                  <a:pt x="39277" y="52214"/>
                  <a:pt x="40453" y="52374"/>
                  <a:pt x="41678" y="52374"/>
                </a:cubicBezTo>
                <a:cubicBezTo>
                  <a:pt x="48417" y="52374"/>
                  <a:pt x="56626" y="47516"/>
                  <a:pt x="62803" y="47392"/>
                </a:cubicBezTo>
                <a:cubicBezTo>
                  <a:pt x="62905" y="47391"/>
                  <a:pt x="63006" y="47390"/>
                  <a:pt x="63105" y="47390"/>
                </a:cubicBezTo>
                <a:cubicBezTo>
                  <a:pt x="74130" y="47390"/>
                  <a:pt x="75326" y="58736"/>
                  <a:pt x="76173" y="67666"/>
                </a:cubicBezTo>
                <a:cubicBezTo>
                  <a:pt x="76816" y="74484"/>
                  <a:pt x="79803" y="77076"/>
                  <a:pt x="83423" y="77076"/>
                </a:cubicBezTo>
                <a:cubicBezTo>
                  <a:pt x="88377" y="77076"/>
                  <a:pt x="94517" y="72225"/>
                  <a:pt x="97469" y="66707"/>
                </a:cubicBezTo>
                <a:cubicBezTo>
                  <a:pt x="100848" y="60428"/>
                  <a:pt x="102120" y="53087"/>
                  <a:pt x="101682" y="46016"/>
                </a:cubicBezTo>
                <a:cubicBezTo>
                  <a:pt x="101286" y="39759"/>
                  <a:pt x="99263" y="33293"/>
                  <a:pt x="96781" y="27557"/>
                </a:cubicBezTo>
                <a:cubicBezTo>
                  <a:pt x="94215" y="21612"/>
                  <a:pt x="90315" y="15105"/>
                  <a:pt x="84475" y="11893"/>
                </a:cubicBezTo>
                <a:cubicBezTo>
                  <a:pt x="82069" y="10574"/>
                  <a:pt x="79586" y="10072"/>
                  <a:pt x="77082" y="10072"/>
                </a:cubicBezTo>
                <a:cubicBezTo>
                  <a:pt x="72854" y="10072"/>
                  <a:pt x="68567" y="11503"/>
                  <a:pt x="64493" y="12852"/>
                </a:cubicBezTo>
                <a:cubicBezTo>
                  <a:pt x="63075" y="13311"/>
                  <a:pt x="61719" y="13749"/>
                  <a:pt x="60300" y="14083"/>
                </a:cubicBezTo>
                <a:cubicBezTo>
                  <a:pt x="59550" y="14271"/>
                  <a:pt x="58778" y="14417"/>
                  <a:pt x="58006" y="14521"/>
                </a:cubicBezTo>
                <a:cubicBezTo>
                  <a:pt x="57798" y="14563"/>
                  <a:pt x="56963" y="14583"/>
                  <a:pt x="56901" y="14604"/>
                </a:cubicBezTo>
                <a:cubicBezTo>
                  <a:pt x="56192" y="14563"/>
                  <a:pt x="55482" y="14479"/>
                  <a:pt x="54773" y="14354"/>
                </a:cubicBezTo>
                <a:cubicBezTo>
                  <a:pt x="54606" y="14312"/>
                  <a:pt x="53876" y="14145"/>
                  <a:pt x="53772" y="14125"/>
                </a:cubicBezTo>
                <a:cubicBezTo>
                  <a:pt x="53355" y="13999"/>
                  <a:pt x="52938" y="13853"/>
                  <a:pt x="52521" y="13707"/>
                </a:cubicBezTo>
                <a:cubicBezTo>
                  <a:pt x="48349" y="12268"/>
                  <a:pt x="44470" y="9974"/>
                  <a:pt x="40653" y="7805"/>
                </a:cubicBezTo>
                <a:cubicBezTo>
                  <a:pt x="34616" y="4377"/>
                  <a:pt x="27616" y="1"/>
                  <a:pt x="20453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 rot="9791591">
            <a:off x="8393680" y="848082"/>
            <a:ext cx="367289" cy="358754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27"/>
          <p:cNvGrpSpPr/>
          <p:nvPr/>
        </p:nvGrpSpPr>
        <p:grpSpPr>
          <a:xfrm>
            <a:off x="8262849" y="3952812"/>
            <a:ext cx="1105852" cy="705209"/>
            <a:chOff x="8038125" y="4174075"/>
            <a:chExt cx="673396" cy="429429"/>
          </a:xfrm>
        </p:grpSpPr>
        <p:sp>
          <p:nvSpPr>
            <p:cNvPr id="596" name="Google Shape;596;p27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" name="Google Shape;620;p27"/>
          <p:cNvSpPr/>
          <p:nvPr/>
        </p:nvSpPr>
        <p:spPr>
          <a:xfrm rot="-7207933">
            <a:off x="360477" y="769492"/>
            <a:ext cx="209165" cy="205407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 rot="-7209233">
            <a:off x="279448" y="1185270"/>
            <a:ext cx="422237" cy="414831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 txBox="1">
            <a:spLocks noGrp="1"/>
          </p:cNvSpPr>
          <p:nvPr>
            <p:ph type="title" idx="2" hasCustomPrompt="1"/>
          </p:nvPr>
        </p:nvSpPr>
        <p:spPr>
          <a:xfrm>
            <a:off x="2533350" y="2428125"/>
            <a:ext cx="2222400" cy="8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23" name="Google Shape;623;p27"/>
          <p:cNvSpPr txBox="1">
            <a:spLocks noGrp="1"/>
          </p:cNvSpPr>
          <p:nvPr>
            <p:ph type="subTitle" idx="1"/>
          </p:nvPr>
        </p:nvSpPr>
        <p:spPr>
          <a:xfrm>
            <a:off x="2946600" y="3089175"/>
            <a:ext cx="13959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4" name="Google Shape;624;p27"/>
          <p:cNvSpPr txBox="1">
            <a:spLocks noGrp="1"/>
          </p:cNvSpPr>
          <p:nvPr>
            <p:ph type="title" idx="3" hasCustomPrompt="1"/>
          </p:nvPr>
        </p:nvSpPr>
        <p:spPr>
          <a:xfrm>
            <a:off x="5195850" y="2187300"/>
            <a:ext cx="16092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25" name="Google Shape;625;p27"/>
          <p:cNvSpPr txBox="1">
            <a:spLocks noGrp="1"/>
          </p:cNvSpPr>
          <p:nvPr>
            <p:ph type="subTitle" idx="4"/>
          </p:nvPr>
        </p:nvSpPr>
        <p:spPr>
          <a:xfrm>
            <a:off x="5261850" y="2652500"/>
            <a:ext cx="1477200" cy="5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y">
  <p:cSld name="BLANK_1_1_1_1_1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9"/>
          <p:cNvSpPr txBox="1">
            <a:spLocks noGrp="1"/>
          </p:cNvSpPr>
          <p:nvPr>
            <p:ph type="title"/>
          </p:nvPr>
        </p:nvSpPr>
        <p:spPr>
          <a:xfrm flipH="1">
            <a:off x="719998" y="540000"/>
            <a:ext cx="77040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9pPr>
          </a:lstStyle>
          <a:p>
            <a:endParaRPr/>
          </a:p>
        </p:txBody>
      </p:sp>
      <p:sp>
        <p:nvSpPr>
          <p:cNvPr id="662" name="Google Shape;662;p29"/>
          <p:cNvSpPr/>
          <p:nvPr/>
        </p:nvSpPr>
        <p:spPr>
          <a:xfrm rot="10800000" flipH="1">
            <a:off x="6404698" y="3409984"/>
            <a:ext cx="2952629" cy="1756863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357188" dist="219075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9"/>
          <p:cNvSpPr/>
          <p:nvPr/>
        </p:nvSpPr>
        <p:spPr>
          <a:xfrm flipH="1">
            <a:off x="7182554" y="3841224"/>
            <a:ext cx="249600" cy="2433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9"/>
          <p:cNvSpPr/>
          <p:nvPr/>
        </p:nvSpPr>
        <p:spPr>
          <a:xfrm rot="10800000" flipH="1">
            <a:off x="6557098" y="3529512"/>
            <a:ext cx="2952629" cy="1756863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357188" dist="219075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9"/>
          <p:cNvSpPr/>
          <p:nvPr/>
        </p:nvSpPr>
        <p:spPr>
          <a:xfrm rot="496824" flipH="1">
            <a:off x="-571004" y="-771207"/>
            <a:ext cx="2917890" cy="2202282"/>
          </a:xfrm>
          <a:custGeom>
            <a:avLst/>
            <a:gdLst/>
            <a:ahLst/>
            <a:cxnLst/>
            <a:rect l="l" t="t" r="r" b="b"/>
            <a:pathLst>
              <a:path w="102121" h="77076" extrusionOk="0">
                <a:moveTo>
                  <a:pt x="20453" y="1"/>
                </a:moveTo>
                <a:cubicBezTo>
                  <a:pt x="18855" y="1"/>
                  <a:pt x="17249" y="219"/>
                  <a:pt x="15644" y="713"/>
                </a:cubicBezTo>
                <a:cubicBezTo>
                  <a:pt x="12098" y="1819"/>
                  <a:pt x="9470" y="4593"/>
                  <a:pt x="7551" y="7700"/>
                </a:cubicBezTo>
                <a:cubicBezTo>
                  <a:pt x="7072" y="7242"/>
                  <a:pt x="6467" y="6950"/>
                  <a:pt x="5799" y="6845"/>
                </a:cubicBezTo>
                <a:cubicBezTo>
                  <a:pt x="5657" y="6827"/>
                  <a:pt x="5517" y="6818"/>
                  <a:pt x="5380" y="6818"/>
                </a:cubicBezTo>
                <a:cubicBezTo>
                  <a:pt x="3784" y="6818"/>
                  <a:pt x="2641" y="8018"/>
                  <a:pt x="2295" y="9536"/>
                </a:cubicBezTo>
                <a:cubicBezTo>
                  <a:pt x="1232" y="14354"/>
                  <a:pt x="1" y="20132"/>
                  <a:pt x="2400" y="24762"/>
                </a:cubicBezTo>
                <a:cubicBezTo>
                  <a:pt x="6112" y="31916"/>
                  <a:pt x="18043" y="30373"/>
                  <a:pt x="24550" y="32375"/>
                </a:cubicBezTo>
                <a:cubicBezTo>
                  <a:pt x="36356" y="36025"/>
                  <a:pt x="27033" y="48018"/>
                  <a:pt x="38171" y="51835"/>
                </a:cubicBezTo>
                <a:cubicBezTo>
                  <a:pt x="39277" y="52214"/>
                  <a:pt x="40453" y="52374"/>
                  <a:pt x="41678" y="52374"/>
                </a:cubicBezTo>
                <a:cubicBezTo>
                  <a:pt x="48417" y="52374"/>
                  <a:pt x="56626" y="47516"/>
                  <a:pt x="62803" y="47392"/>
                </a:cubicBezTo>
                <a:cubicBezTo>
                  <a:pt x="62905" y="47391"/>
                  <a:pt x="63006" y="47390"/>
                  <a:pt x="63105" y="47390"/>
                </a:cubicBezTo>
                <a:cubicBezTo>
                  <a:pt x="74130" y="47390"/>
                  <a:pt x="75326" y="58736"/>
                  <a:pt x="76173" y="67666"/>
                </a:cubicBezTo>
                <a:cubicBezTo>
                  <a:pt x="76816" y="74484"/>
                  <a:pt x="79803" y="77076"/>
                  <a:pt x="83423" y="77076"/>
                </a:cubicBezTo>
                <a:cubicBezTo>
                  <a:pt x="88377" y="77076"/>
                  <a:pt x="94517" y="72225"/>
                  <a:pt x="97469" y="66707"/>
                </a:cubicBezTo>
                <a:cubicBezTo>
                  <a:pt x="100848" y="60428"/>
                  <a:pt x="102120" y="53087"/>
                  <a:pt x="101682" y="46016"/>
                </a:cubicBezTo>
                <a:cubicBezTo>
                  <a:pt x="101286" y="39759"/>
                  <a:pt x="99263" y="33293"/>
                  <a:pt x="96781" y="27557"/>
                </a:cubicBezTo>
                <a:cubicBezTo>
                  <a:pt x="94215" y="21612"/>
                  <a:pt x="90315" y="15105"/>
                  <a:pt x="84475" y="11893"/>
                </a:cubicBezTo>
                <a:cubicBezTo>
                  <a:pt x="82069" y="10574"/>
                  <a:pt x="79586" y="10072"/>
                  <a:pt x="77082" y="10072"/>
                </a:cubicBezTo>
                <a:cubicBezTo>
                  <a:pt x="72854" y="10072"/>
                  <a:pt x="68567" y="11503"/>
                  <a:pt x="64493" y="12852"/>
                </a:cubicBezTo>
                <a:cubicBezTo>
                  <a:pt x="63075" y="13311"/>
                  <a:pt x="61719" y="13749"/>
                  <a:pt x="60300" y="14083"/>
                </a:cubicBezTo>
                <a:cubicBezTo>
                  <a:pt x="59550" y="14271"/>
                  <a:pt x="58778" y="14417"/>
                  <a:pt x="58006" y="14521"/>
                </a:cubicBezTo>
                <a:cubicBezTo>
                  <a:pt x="57798" y="14563"/>
                  <a:pt x="56963" y="14583"/>
                  <a:pt x="56901" y="14604"/>
                </a:cubicBezTo>
                <a:cubicBezTo>
                  <a:pt x="56192" y="14563"/>
                  <a:pt x="55482" y="14479"/>
                  <a:pt x="54773" y="14354"/>
                </a:cubicBezTo>
                <a:cubicBezTo>
                  <a:pt x="54606" y="14312"/>
                  <a:pt x="53876" y="14145"/>
                  <a:pt x="53772" y="14125"/>
                </a:cubicBezTo>
                <a:cubicBezTo>
                  <a:pt x="53355" y="13999"/>
                  <a:pt x="52938" y="13853"/>
                  <a:pt x="52521" y="13707"/>
                </a:cubicBezTo>
                <a:cubicBezTo>
                  <a:pt x="48349" y="12268"/>
                  <a:pt x="44470" y="9974"/>
                  <a:pt x="40653" y="7805"/>
                </a:cubicBezTo>
                <a:cubicBezTo>
                  <a:pt x="34616" y="4377"/>
                  <a:pt x="27616" y="1"/>
                  <a:pt x="20453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9"/>
          <p:cNvSpPr/>
          <p:nvPr/>
        </p:nvSpPr>
        <p:spPr>
          <a:xfrm rot="-9791118" flipH="1">
            <a:off x="1676137" y="354591"/>
            <a:ext cx="228155" cy="222752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7" name="Google Shape;667;p29"/>
          <p:cNvGrpSpPr/>
          <p:nvPr/>
        </p:nvGrpSpPr>
        <p:grpSpPr>
          <a:xfrm flipH="1">
            <a:off x="-211403" y="3952812"/>
            <a:ext cx="1105852" cy="705209"/>
            <a:chOff x="8038125" y="4174075"/>
            <a:chExt cx="673396" cy="429429"/>
          </a:xfrm>
        </p:grpSpPr>
        <p:sp>
          <p:nvSpPr>
            <p:cNvPr id="668" name="Google Shape;668;p29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9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9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2" name="Google Shape;692;p29"/>
          <p:cNvSpPr/>
          <p:nvPr/>
        </p:nvSpPr>
        <p:spPr>
          <a:xfrm rot="5929643">
            <a:off x="7602416" y="984528"/>
            <a:ext cx="209178" cy="205528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9"/>
          <p:cNvSpPr/>
          <p:nvPr/>
        </p:nvSpPr>
        <p:spPr>
          <a:xfrm rot="5927184">
            <a:off x="7803408" y="459209"/>
            <a:ext cx="422255" cy="414706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9"/>
          <p:cNvSpPr txBox="1">
            <a:spLocks noGrp="1"/>
          </p:cNvSpPr>
          <p:nvPr>
            <p:ph type="subTitle" idx="1"/>
          </p:nvPr>
        </p:nvSpPr>
        <p:spPr>
          <a:xfrm>
            <a:off x="5029200" y="1538625"/>
            <a:ext cx="2943600" cy="13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1"/>
          <p:cNvSpPr/>
          <p:nvPr/>
        </p:nvSpPr>
        <p:spPr>
          <a:xfrm>
            <a:off x="553521" y="2792265"/>
            <a:ext cx="350700" cy="3423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1"/>
          <p:cNvSpPr/>
          <p:nvPr/>
        </p:nvSpPr>
        <p:spPr>
          <a:xfrm rot="5400000">
            <a:off x="-389699" y="1739682"/>
            <a:ext cx="3910555" cy="3479193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571500" dist="104775" dir="1404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1"/>
          <p:cNvSpPr/>
          <p:nvPr/>
        </p:nvSpPr>
        <p:spPr>
          <a:xfrm rot="5400000">
            <a:off x="-615320" y="1983969"/>
            <a:ext cx="3910555" cy="3479193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0" dist="104775" dir="1404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1"/>
          <p:cNvSpPr/>
          <p:nvPr/>
        </p:nvSpPr>
        <p:spPr>
          <a:xfrm rot="-5400000">
            <a:off x="5449126" y="215682"/>
            <a:ext cx="3910555" cy="3479193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0" dist="104775" dir="1404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1"/>
          <p:cNvSpPr/>
          <p:nvPr/>
        </p:nvSpPr>
        <p:spPr>
          <a:xfrm>
            <a:off x="7830619" y="2381725"/>
            <a:ext cx="350700" cy="342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5" name="Google Shape;725;p31"/>
          <p:cNvGrpSpPr/>
          <p:nvPr/>
        </p:nvGrpSpPr>
        <p:grpSpPr>
          <a:xfrm>
            <a:off x="4761163" y="-140575"/>
            <a:ext cx="620245" cy="633397"/>
            <a:chOff x="1260150" y="238125"/>
            <a:chExt cx="5092325" cy="5200300"/>
          </a:xfrm>
        </p:grpSpPr>
        <p:sp>
          <p:nvSpPr>
            <p:cNvPr id="726" name="Google Shape;726;p31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31"/>
          <p:cNvGrpSpPr/>
          <p:nvPr/>
        </p:nvGrpSpPr>
        <p:grpSpPr>
          <a:xfrm>
            <a:off x="3703888" y="4658275"/>
            <a:ext cx="620245" cy="633397"/>
            <a:chOff x="1260150" y="238125"/>
            <a:chExt cx="5092325" cy="5200300"/>
          </a:xfrm>
        </p:grpSpPr>
        <p:sp>
          <p:nvSpPr>
            <p:cNvPr id="737" name="Google Shape;737;p31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2"/>
          <p:cNvSpPr/>
          <p:nvPr/>
        </p:nvSpPr>
        <p:spPr>
          <a:xfrm>
            <a:off x="-4060983" y="3124211"/>
            <a:ext cx="15948224" cy="2143115"/>
          </a:xfrm>
          <a:custGeom>
            <a:avLst/>
            <a:gdLst/>
            <a:ahLst/>
            <a:cxnLst/>
            <a:rect l="l" t="t" r="r" b="b"/>
            <a:pathLst>
              <a:path w="76117" h="18982" extrusionOk="0">
                <a:moveTo>
                  <a:pt x="65723" y="1"/>
                </a:moveTo>
                <a:cubicBezTo>
                  <a:pt x="61132" y="1"/>
                  <a:pt x="57974" y="3082"/>
                  <a:pt x="56043" y="5861"/>
                </a:cubicBezTo>
                <a:cubicBezTo>
                  <a:pt x="53591" y="9404"/>
                  <a:pt x="50423" y="12728"/>
                  <a:pt x="45321" y="12728"/>
                </a:cubicBezTo>
                <a:cubicBezTo>
                  <a:pt x="43909" y="12728"/>
                  <a:pt x="42348" y="12473"/>
                  <a:pt x="40612" y="11897"/>
                </a:cubicBezTo>
                <a:cubicBezTo>
                  <a:pt x="33611" y="9557"/>
                  <a:pt x="28464" y="4471"/>
                  <a:pt x="20549" y="4471"/>
                </a:cubicBezTo>
                <a:cubicBezTo>
                  <a:pt x="19406" y="4471"/>
                  <a:pt x="18204" y="4577"/>
                  <a:pt x="16931" y="4813"/>
                </a:cubicBezTo>
                <a:cubicBezTo>
                  <a:pt x="6846" y="6659"/>
                  <a:pt x="0" y="18958"/>
                  <a:pt x="0" y="18958"/>
                </a:cubicBezTo>
                <a:lnTo>
                  <a:pt x="0" y="18982"/>
                </a:lnTo>
                <a:lnTo>
                  <a:pt x="76117" y="18982"/>
                </a:lnTo>
                <a:lnTo>
                  <a:pt x="76117" y="4480"/>
                </a:lnTo>
                <a:cubicBezTo>
                  <a:pt x="72053" y="1215"/>
                  <a:pt x="68606" y="1"/>
                  <a:pt x="65723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2"/>
          <p:cNvSpPr/>
          <p:nvPr/>
        </p:nvSpPr>
        <p:spPr>
          <a:xfrm>
            <a:off x="6191371" y="12"/>
            <a:ext cx="2952629" cy="1756863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357188" dist="219075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2"/>
          <p:cNvSpPr/>
          <p:nvPr/>
        </p:nvSpPr>
        <p:spPr>
          <a:xfrm rot="10800000">
            <a:off x="7000873" y="886765"/>
            <a:ext cx="237000" cy="2310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2"/>
          <p:cNvSpPr/>
          <p:nvPr/>
        </p:nvSpPr>
        <p:spPr>
          <a:xfrm>
            <a:off x="6334246" y="123834"/>
            <a:ext cx="2952629" cy="1756863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357188" dist="219075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2" name="Google Shape;752;p32"/>
          <p:cNvGrpSpPr/>
          <p:nvPr/>
        </p:nvGrpSpPr>
        <p:grpSpPr>
          <a:xfrm>
            <a:off x="318999" y="361887"/>
            <a:ext cx="1105852" cy="705209"/>
            <a:chOff x="8038125" y="4174075"/>
            <a:chExt cx="673396" cy="429429"/>
          </a:xfrm>
        </p:grpSpPr>
        <p:sp>
          <p:nvSpPr>
            <p:cNvPr id="753" name="Google Shape;753;p32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2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2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2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7" name="Google Shape;777;p32"/>
          <p:cNvSpPr/>
          <p:nvPr/>
        </p:nvSpPr>
        <p:spPr>
          <a:xfrm rot="5929643">
            <a:off x="874941" y="3273803"/>
            <a:ext cx="209178" cy="205528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21"/>
          <p:cNvGrpSpPr/>
          <p:nvPr/>
        </p:nvGrpSpPr>
        <p:grpSpPr>
          <a:xfrm>
            <a:off x="7785359" y="345217"/>
            <a:ext cx="754683" cy="770684"/>
            <a:chOff x="1260150" y="238125"/>
            <a:chExt cx="5092325" cy="5200300"/>
          </a:xfrm>
        </p:grpSpPr>
        <p:sp>
          <p:nvSpPr>
            <p:cNvPr id="508" name="Google Shape;508;p21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21"/>
          <p:cNvSpPr txBox="1">
            <a:spLocks noGrp="1"/>
          </p:cNvSpPr>
          <p:nvPr>
            <p:ph type="title"/>
          </p:nvPr>
        </p:nvSpPr>
        <p:spPr>
          <a:xfrm>
            <a:off x="1700850" y="540000"/>
            <a:ext cx="57423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9pPr>
          </a:lstStyle>
          <a:p>
            <a:endParaRPr/>
          </a:p>
        </p:txBody>
      </p:sp>
      <p:sp>
        <p:nvSpPr>
          <p:cNvPr id="519" name="Google Shape;519;p21"/>
          <p:cNvSpPr txBox="1">
            <a:spLocks noGrp="1"/>
          </p:cNvSpPr>
          <p:nvPr>
            <p:ph type="subTitle" idx="1"/>
          </p:nvPr>
        </p:nvSpPr>
        <p:spPr>
          <a:xfrm>
            <a:off x="2076625" y="1931570"/>
            <a:ext cx="2792100" cy="2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Krona One"/>
              <a:buNone/>
              <a:defRPr sz="1700" b="1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0" name="Google Shape;520;p21"/>
          <p:cNvSpPr txBox="1">
            <a:spLocks noGrp="1"/>
          </p:cNvSpPr>
          <p:nvPr>
            <p:ph type="title" idx="2" hasCustomPrompt="1"/>
          </p:nvPr>
        </p:nvSpPr>
        <p:spPr>
          <a:xfrm>
            <a:off x="2076625" y="1451342"/>
            <a:ext cx="11445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21" name="Google Shape;521;p21"/>
          <p:cNvSpPr txBox="1">
            <a:spLocks noGrp="1"/>
          </p:cNvSpPr>
          <p:nvPr>
            <p:ph type="subTitle" idx="3"/>
          </p:nvPr>
        </p:nvSpPr>
        <p:spPr>
          <a:xfrm>
            <a:off x="2076625" y="2225873"/>
            <a:ext cx="26121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21"/>
          <p:cNvSpPr txBox="1">
            <a:spLocks noGrp="1"/>
          </p:cNvSpPr>
          <p:nvPr>
            <p:ph type="subTitle" idx="4"/>
          </p:nvPr>
        </p:nvSpPr>
        <p:spPr>
          <a:xfrm>
            <a:off x="4922950" y="1931570"/>
            <a:ext cx="2792100" cy="2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Krona One"/>
              <a:buNone/>
              <a:defRPr sz="1700" b="1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3" name="Google Shape;523;p21"/>
          <p:cNvSpPr txBox="1">
            <a:spLocks noGrp="1"/>
          </p:cNvSpPr>
          <p:nvPr>
            <p:ph type="title" idx="5" hasCustomPrompt="1"/>
          </p:nvPr>
        </p:nvSpPr>
        <p:spPr>
          <a:xfrm>
            <a:off x="4922950" y="1451342"/>
            <a:ext cx="11445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24" name="Google Shape;524;p21"/>
          <p:cNvSpPr txBox="1">
            <a:spLocks noGrp="1"/>
          </p:cNvSpPr>
          <p:nvPr>
            <p:ph type="subTitle" idx="6"/>
          </p:nvPr>
        </p:nvSpPr>
        <p:spPr>
          <a:xfrm>
            <a:off x="4922950" y="2225873"/>
            <a:ext cx="25746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21"/>
          <p:cNvSpPr txBox="1">
            <a:spLocks noGrp="1"/>
          </p:cNvSpPr>
          <p:nvPr>
            <p:ph type="subTitle" idx="7"/>
          </p:nvPr>
        </p:nvSpPr>
        <p:spPr>
          <a:xfrm>
            <a:off x="2076625" y="3403394"/>
            <a:ext cx="2792100" cy="2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Krona One"/>
              <a:buNone/>
              <a:defRPr sz="1700" b="1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6" name="Google Shape;526;p21"/>
          <p:cNvSpPr txBox="1">
            <a:spLocks noGrp="1"/>
          </p:cNvSpPr>
          <p:nvPr>
            <p:ph type="title" idx="8" hasCustomPrompt="1"/>
          </p:nvPr>
        </p:nvSpPr>
        <p:spPr>
          <a:xfrm>
            <a:off x="2076625" y="2921721"/>
            <a:ext cx="12645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27" name="Google Shape;527;p21"/>
          <p:cNvSpPr txBox="1">
            <a:spLocks noGrp="1"/>
          </p:cNvSpPr>
          <p:nvPr>
            <p:ph type="subTitle" idx="9"/>
          </p:nvPr>
        </p:nvSpPr>
        <p:spPr>
          <a:xfrm>
            <a:off x="2076625" y="3697694"/>
            <a:ext cx="2574600" cy="5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21"/>
          <p:cNvSpPr txBox="1">
            <a:spLocks noGrp="1"/>
          </p:cNvSpPr>
          <p:nvPr>
            <p:ph type="subTitle" idx="13"/>
          </p:nvPr>
        </p:nvSpPr>
        <p:spPr>
          <a:xfrm>
            <a:off x="4922950" y="3403394"/>
            <a:ext cx="2792100" cy="2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Krona One"/>
              <a:buNone/>
              <a:defRPr sz="1700" b="1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700"/>
              <a:buNone/>
              <a:defRPr sz="17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9" name="Google Shape;529;p21"/>
          <p:cNvSpPr txBox="1">
            <a:spLocks noGrp="1"/>
          </p:cNvSpPr>
          <p:nvPr>
            <p:ph type="title" idx="14" hasCustomPrompt="1"/>
          </p:nvPr>
        </p:nvSpPr>
        <p:spPr>
          <a:xfrm>
            <a:off x="4922950" y="2926117"/>
            <a:ext cx="11964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0" name="Google Shape;530;p21"/>
          <p:cNvSpPr txBox="1">
            <a:spLocks noGrp="1"/>
          </p:cNvSpPr>
          <p:nvPr>
            <p:ph type="subTitle" idx="15"/>
          </p:nvPr>
        </p:nvSpPr>
        <p:spPr>
          <a:xfrm>
            <a:off x="4922950" y="3697694"/>
            <a:ext cx="26121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21"/>
          <p:cNvSpPr/>
          <p:nvPr/>
        </p:nvSpPr>
        <p:spPr>
          <a:xfrm>
            <a:off x="627925" y="3050097"/>
            <a:ext cx="293400" cy="286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1"/>
          <p:cNvSpPr/>
          <p:nvPr/>
        </p:nvSpPr>
        <p:spPr>
          <a:xfrm rot="5400000">
            <a:off x="-286495" y="2349376"/>
            <a:ext cx="3080770" cy="2507517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85788" dist="19050" dir="13080000" algn="bl" rotWithShape="0">
              <a:srgbClr val="000000">
                <a:alpha val="4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1"/>
          <p:cNvSpPr/>
          <p:nvPr/>
        </p:nvSpPr>
        <p:spPr>
          <a:xfrm rot="-5400000" flipH="1">
            <a:off x="6609078" y="2188941"/>
            <a:ext cx="3080770" cy="2830587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571500" dist="104775" dir="1404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1"/>
          <p:cNvSpPr/>
          <p:nvPr/>
        </p:nvSpPr>
        <p:spPr>
          <a:xfrm rot="-5400000" flipH="1">
            <a:off x="6186390" y="1766168"/>
            <a:ext cx="3680182" cy="3381399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0" dist="104775" dir="1404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404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720000" y="1606534"/>
            <a:ext cx="4309200" cy="7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720000" y="2208109"/>
            <a:ext cx="3852000" cy="16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Ruda"/>
              <a:buChar char="■"/>
              <a:defRPr>
                <a:latin typeface="Ruda"/>
                <a:ea typeface="Ruda"/>
                <a:cs typeface="Ruda"/>
                <a:sym typeface="Ruda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da"/>
              <a:buChar char="●"/>
              <a:defRPr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5"/>
          <p:cNvSpPr/>
          <p:nvPr/>
        </p:nvSpPr>
        <p:spPr>
          <a:xfrm rot="10800000" flipH="1">
            <a:off x="2393040" y="1846879"/>
            <a:ext cx="6750959" cy="3296621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"/>
          <p:cNvSpPr/>
          <p:nvPr/>
        </p:nvSpPr>
        <p:spPr>
          <a:xfrm rot="-5400000" flipH="1">
            <a:off x="6188321" y="2187816"/>
            <a:ext cx="3080770" cy="2830587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571500" dist="104775" dir="1404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29;p5"/>
          <p:cNvGrpSpPr/>
          <p:nvPr/>
        </p:nvGrpSpPr>
        <p:grpSpPr>
          <a:xfrm>
            <a:off x="-39079" y="4118812"/>
            <a:ext cx="1105852" cy="705209"/>
            <a:chOff x="8038125" y="4174075"/>
            <a:chExt cx="673396" cy="429429"/>
          </a:xfrm>
        </p:grpSpPr>
        <p:sp>
          <p:nvSpPr>
            <p:cNvPr id="130" name="Google Shape;130;p5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342900" y="272700"/>
            <a:ext cx="554700" cy="5346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"/>
          <p:cNvSpPr/>
          <p:nvPr/>
        </p:nvSpPr>
        <p:spPr>
          <a:xfrm rot="-5400000" flipH="1">
            <a:off x="5765633" y="1765043"/>
            <a:ext cx="3680182" cy="3381399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0" dist="104775" dir="1404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5"/>
          <p:cNvSpPr/>
          <p:nvPr/>
        </p:nvSpPr>
        <p:spPr>
          <a:xfrm>
            <a:off x="8025186" y="1892085"/>
            <a:ext cx="1118820" cy="155796"/>
          </a:xfrm>
          <a:custGeom>
            <a:avLst/>
            <a:gdLst/>
            <a:ahLst/>
            <a:cxnLst/>
            <a:rect l="l" t="t" r="r" b="b"/>
            <a:pathLst>
              <a:path w="44244" h="6359" extrusionOk="0">
                <a:moveTo>
                  <a:pt x="25419" y="6285"/>
                </a:moveTo>
                <a:lnTo>
                  <a:pt x="25419" y="6285"/>
                </a:lnTo>
                <a:cubicBezTo>
                  <a:pt x="25419" y="6285"/>
                  <a:pt x="25420" y="6286"/>
                  <a:pt x="25420" y="6287"/>
                </a:cubicBezTo>
                <a:cubicBezTo>
                  <a:pt x="25420" y="6287"/>
                  <a:pt x="25420" y="6286"/>
                  <a:pt x="25419" y="6285"/>
                </a:cubicBezTo>
                <a:close/>
                <a:moveTo>
                  <a:pt x="29111" y="1"/>
                </a:moveTo>
                <a:cubicBezTo>
                  <a:pt x="27885" y="1489"/>
                  <a:pt x="26670" y="2977"/>
                  <a:pt x="25444" y="4453"/>
                </a:cubicBezTo>
                <a:cubicBezTo>
                  <a:pt x="25245" y="4114"/>
                  <a:pt x="22282" y="700"/>
                  <a:pt x="22105" y="700"/>
                </a:cubicBezTo>
                <a:cubicBezTo>
                  <a:pt x="22102" y="700"/>
                  <a:pt x="22100" y="701"/>
                  <a:pt x="22098" y="703"/>
                </a:cubicBezTo>
                <a:lnTo>
                  <a:pt x="18836" y="4573"/>
                </a:lnTo>
                <a:lnTo>
                  <a:pt x="15145" y="84"/>
                </a:lnTo>
                <a:lnTo>
                  <a:pt x="11466" y="4573"/>
                </a:lnTo>
                <a:lnTo>
                  <a:pt x="7799" y="84"/>
                </a:lnTo>
                <a:lnTo>
                  <a:pt x="4120" y="4549"/>
                </a:lnTo>
                <a:lnTo>
                  <a:pt x="869" y="632"/>
                </a:lnTo>
                <a:lnTo>
                  <a:pt x="0" y="1358"/>
                </a:lnTo>
                <a:lnTo>
                  <a:pt x="4120" y="6358"/>
                </a:lnTo>
                <a:lnTo>
                  <a:pt x="7799" y="1894"/>
                </a:lnTo>
                <a:lnTo>
                  <a:pt x="11466" y="6358"/>
                </a:lnTo>
                <a:lnTo>
                  <a:pt x="15145" y="1894"/>
                </a:lnTo>
                <a:lnTo>
                  <a:pt x="18824" y="6358"/>
                </a:lnTo>
                <a:lnTo>
                  <a:pt x="22205" y="2358"/>
                </a:lnTo>
                <a:cubicBezTo>
                  <a:pt x="22205" y="2358"/>
                  <a:pt x="25344" y="6171"/>
                  <a:pt x="25419" y="6285"/>
                </a:cubicBezTo>
                <a:lnTo>
                  <a:pt x="25419" y="6285"/>
                </a:lnTo>
                <a:cubicBezTo>
                  <a:pt x="25349" y="6103"/>
                  <a:pt x="28838" y="2130"/>
                  <a:pt x="29087" y="1798"/>
                </a:cubicBezTo>
                <a:cubicBezTo>
                  <a:pt x="30314" y="3287"/>
                  <a:pt x="31552" y="4775"/>
                  <a:pt x="32766" y="6287"/>
                </a:cubicBezTo>
                <a:cubicBezTo>
                  <a:pt x="33993" y="4799"/>
                  <a:pt x="35219" y="3310"/>
                  <a:pt x="36445" y="1798"/>
                </a:cubicBezTo>
                <a:cubicBezTo>
                  <a:pt x="37660" y="3287"/>
                  <a:pt x="38898" y="4775"/>
                  <a:pt x="40124" y="6263"/>
                </a:cubicBezTo>
                <a:cubicBezTo>
                  <a:pt x="41494" y="4596"/>
                  <a:pt x="42875" y="2929"/>
                  <a:pt x="44244" y="1263"/>
                </a:cubicBezTo>
                <a:cubicBezTo>
                  <a:pt x="43994" y="1013"/>
                  <a:pt x="43708" y="763"/>
                  <a:pt x="43410" y="524"/>
                </a:cubicBezTo>
                <a:cubicBezTo>
                  <a:pt x="42327" y="1834"/>
                  <a:pt x="41255" y="3144"/>
                  <a:pt x="40160" y="4465"/>
                </a:cubicBezTo>
                <a:cubicBezTo>
                  <a:pt x="38934" y="2977"/>
                  <a:pt x="37707" y="1489"/>
                  <a:pt x="36469" y="1"/>
                </a:cubicBezTo>
                <a:cubicBezTo>
                  <a:pt x="35255" y="1489"/>
                  <a:pt x="34016" y="2977"/>
                  <a:pt x="32802" y="4477"/>
                </a:cubicBezTo>
                <a:cubicBezTo>
                  <a:pt x="31564" y="2989"/>
                  <a:pt x="30337" y="1501"/>
                  <a:pt x="29111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5"/>
          <p:cNvSpPr/>
          <p:nvPr/>
        </p:nvSpPr>
        <p:spPr>
          <a:xfrm>
            <a:off x="7326800" y="1520386"/>
            <a:ext cx="1569591" cy="218146"/>
          </a:xfrm>
          <a:custGeom>
            <a:avLst/>
            <a:gdLst/>
            <a:ahLst/>
            <a:cxnLst/>
            <a:rect l="l" t="t" r="r" b="b"/>
            <a:pathLst>
              <a:path w="44245" h="6347" extrusionOk="0">
                <a:moveTo>
                  <a:pt x="25419" y="6260"/>
                </a:moveTo>
                <a:cubicBezTo>
                  <a:pt x="25419" y="6261"/>
                  <a:pt x="25420" y="6262"/>
                  <a:pt x="25420" y="6263"/>
                </a:cubicBezTo>
                <a:cubicBezTo>
                  <a:pt x="25420" y="6263"/>
                  <a:pt x="25420" y="6262"/>
                  <a:pt x="25419" y="6260"/>
                </a:cubicBezTo>
                <a:close/>
                <a:moveTo>
                  <a:pt x="29111" y="0"/>
                </a:moveTo>
                <a:cubicBezTo>
                  <a:pt x="27897" y="1489"/>
                  <a:pt x="26671" y="2977"/>
                  <a:pt x="25456" y="4441"/>
                </a:cubicBezTo>
                <a:cubicBezTo>
                  <a:pt x="25245" y="4114"/>
                  <a:pt x="22294" y="688"/>
                  <a:pt x="22106" y="688"/>
                </a:cubicBezTo>
                <a:cubicBezTo>
                  <a:pt x="22103" y="688"/>
                  <a:pt x="22100" y="689"/>
                  <a:pt x="22099" y="691"/>
                </a:cubicBezTo>
                <a:lnTo>
                  <a:pt x="18848" y="4561"/>
                </a:lnTo>
                <a:lnTo>
                  <a:pt x="15157" y="84"/>
                </a:lnTo>
                <a:lnTo>
                  <a:pt x="11478" y="4549"/>
                </a:lnTo>
                <a:lnTo>
                  <a:pt x="7799" y="84"/>
                </a:lnTo>
                <a:lnTo>
                  <a:pt x="4120" y="4549"/>
                </a:lnTo>
                <a:lnTo>
                  <a:pt x="882" y="608"/>
                </a:lnTo>
                <a:lnTo>
                  <a:pt x="1" y="1334"/>
                </a:lnTo>
                <a:lnTo>
                  <a:pt x="4120" y="6335"/>
                </a:lnTo>
                <a:lnTo>
                  <a:pt x="7799" y="1870"/>
                </a:lnTo>
                <a:lnTo>
                  <a:pt x="11478" y="6346"/>
                </a:lnTo>
                <a:lnTo>
                  <a:pt x="15157" y="1870"/>
                </a:lnTo>
                <a:lnTo>
                  <a:pt x="18824" y="6335"/>
                </a:lnTo>
                <a:lnTo>
                  <a:pt x="22206" y="2334"/>
                </a:lnTo>
                <a:cubicBezTo>
                  <a:pt x="22206" y="2334"/>
                  <a:pt x="25340" y="6142"/>
                  <a:pt x="25419" y="6260"/>
                </a:cubicBezTo>
                <a:lnTo>
                  <a:pt x="25419" y="6260"/>
                </a:lnTo>
                <a:cubicBezTo>
                  <a:pt x="25355" y="6085"/>
                  <a:pt x="28851" y="2106"/>
                  <a:pt x="29099" y="1775"/>
                </a:cubicBezTo>
                <a:cubicBezTo>
                  <a:pt x="30314" y="3263"/>
                  <a:pt x="31552" y="4751"/>
                  <a:pt x="32779" y="6263"/>
                </a:cubicBezTo>
                <a:cubicBezTo>
                  <a:pt x="33993" y="4775"/>
                  <a:pt x="35231" y="3287"/>
                  <a:pt x="36446" y="1775"/>
                </a:cubicBezTo>
                <a:cubicBezTo>
                  <a:pt x="37672" y="3263"/>
                  <a:pt x="38910" y="4751"/>
                  <a:pt x="40125" y="6239"/>
                </a:cubicBezTo>
                <a:cubicBezTo>
                  <a:pt x="41494" y="4572"/>
                  <a:pt x="42875" y="2918"/>
                  <a:pt x="44244" y="1239"/>
                </a:cubicBezTo>
                <a:cubicBezTo>
                  <a:pt x="43994" y="989"/>
                  <a:pt x="43697" y="751"/>
                  <a:pt x="43423" y="512"/>
                </a:cubicBezTo>
                <a:cubicBezTo>
                  <a:pt x="42327" y="1822"/>
                  <a:pt x="41256" y="3132"/>
                  <a:pt x="40172" y="4465"/>
                </a:cubicBezTo>
                <a:cubicBezTo>
                  <a:pt x="38934" y="2977"/>
                  <a:pt x="37720" y="1489"/>
                  <a:pt x="36481" y="0"/>
                </a:cubicBezTo>
                <a:cubicBezTo>
                  <a:pt x="35267" y="1489"/>
                  <a:pt x="34029" y="2977"/>
                  <a:pt x="32802" y="4477"/>
                </a:cubicBezTo>
                <a:cubicBezTo>
                  <a:pt x="31564" y="2989"/>
                  <a:pt x="30350" y="1501"/>
                  <a:pt x="29111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77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TITLE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/>
          <p:nvPr/>
        </p:nvSpPr>
        <p:spPr>
          <a:xfrm rot="10800000">
            <a:off x="2191558" y="3869665"/>
            <a:ext cx="7010560" cy="1303660"/>
          </a:xfrm>
          <a:custGeom>
            <a:avLst/>
            <a:gdLst/>
            <a:ahLst/>
            <a:cxnLst/>
            <a:rect l="l" t="t" r="r" b="b"/>
            <a:pathLst>
              <a:path w="138995" h="45012" extrusionOk="0">
                <a:moveTo>
                  <a:pt x="1" y="0"/>
                </a:moveTo>
                <a:lnTo>
                  <a:pt x="1" y="44803"/>
                </a:lnTo>
                <a:cubicBezTo>
                  <a:pt x="1" y="44803"/>
                  <a:pt x="3293" y="38687"/>
                  <a:pt x="12261" y="38687"/>
                </a:cubicBezTo>
                <a:cubicBezTo>
                  <a:pt x="13310" y="38687"/>
                  <a:pt x="14437" y="38770"/>
                  <a:pt x="15646" y="38957"/>
                </a:cubicBezTo>
                <a:cubicBezTo>
                  <a:pt x="24370" y="40309"/>
                  <a:pt x="31935" y="45011"/>
                  <a:pt x="40881" y="45011"/>
                </a:cubicBezTo>
                <a:cubicBezTo>
                  <a:pt x="43752" y="45011"/>
                  <a:pt x="46766" y="44527"/>
                  <a:pt x="50007" y="43291"/>
                </a:cubicBezTo>
                <a:cubicBezTo>
                  <a:pt x="63342" y="38195"/>
                  <a:pt x="70783" y="15526"/>
                  <a:pt x="85392" y="14514"/>
                </a:cubicBezTo>
                <a:cubicBezTo>
                  <a:pt x="85968" y="14474"/>
                  <a:pt x="86525" y="14456"/>
                  <a:pt x="87066" y="14456"/>
                </a:cubicBezTo>
                <a:cubicBezTo>
                  <a:pt x="96048" y="14456"/>
                  <a:pt x="100469" y="19604"/>
                  <a:pt x="108404" y="19604"/>
                </a:cubicBezTo>
                <a:cubicBezTo>
                  <a:pt x="109764" y="19604"/>
                  <a:pt x="111228" y="19452"/>
                  <a:pt x="112836" y="19098"/>
                </a:cubicBezTo>
                <a:cubicBezTo>
                  <a:pt x="124373" y="16550"/>
                  <a:pt x="129767" y="1262"/>
                  <a:pt x="13899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428625" dist="266700" dir="99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5579361" y="115295"/>
            <a:ext cx="3600936" cy="2413069"/>
          </a:xfrm>
          <a:custGeom>
            <a:avLst/>
            <a:gdLst/>
            <a:ahLst/>
            <a:cxnLst/>
            <a:rect l="l" t="t" r="r" b="b"/>
            <a:pathLst>
              <a:path w="80630" h="54032" extrusionOk="0">
                <a:moveTo>
                  <a:pt x="3870" y="1"/>
                </a:moveTo>
                <a:cubicBezTo>
                  <a:pt x="250" y="5549"/>
                  <a:pt x="0" y="12907"/>
                  <a:pt x="2620" y="18991"/>
                </a:cubicBezTo>
                <a:cubicBezTo>
                  <a:pt x="4132" y="22515"/>
                  <a:pt x="7013" y="25552"/>
                  <a:pt x="10537" y="27195"/>
                </a:cubicBezTo>
                <a:cubicBezTo>
                  <a:pt x="12849" y="28264"/>
                  <a:pt x="15228" y="28677"/>
                  <a:pt x="17626" y="28677"/>
                </a:cubicBezTo>
                <a:cubicBezTo>
                  <a:pt x="20354" y="28677"/>
                  <a:pt x="23107" y="28142"/>
                  <a:pt x="25813" y="27433"/>
                </a:cubicBezTo>
                <a:cubicBezTo>
                  <a:pt x="29347" y="26500"/>
                  <a:pt x="32956" y="25249"/>
                  <a:pt x="36557" y="25249"/>
                </a:cubicBezTo>
                <a:cubicBezTo>
                  <a:pt x="37736" y="25249"/>
                  <a:pt x="38914" y="25383"/>
                  <a:pt x="40089" y="25706"/>
                </a:cubicBezTo>
                <a:cubicBezTo>
                  <a:pt x="47685" y="27802"/>
                  <a:pt x="47066" y="37398"/>
                  <a:pt x="49066" y="43232"/>
                </a:cubicBezTo>
                <a:cubicBezTo>
                  <a:pt x="50340" y="46995"/>
                  <a:pt x="52638" y="50555"/>
                  <a:pt x="56269" y="52483"/>
                </a:cubicBezTo>
                <a:cubicBezTo>
                  <a:pt x="58342" y="53576"/>
                  <a:pt x="60552" y="54032"/>
                  <a:pt x="62791" y="54032"/>
                </a:cubicBezTo>
                <a:cubicBezTo>
                  <a:pt x="67949" y="54032"/>
                  <a:pt x="73267" y="51614"/>
                  <a:pt x="77450" y="48983"/>
                </a:cubicBezTo>
                <a:cubicBezTo>
                  <a:pt x="78534" y="48292"/>
                  <a:pt x="79605" y="47566"/>
                  <a:pt x="80629" y="46792"/>
                </a:cubicBezTo>
                <a:lnTo>
                  <a:pt x="8062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flipH="1">
            <a:off x="4584440" y="-33305"/>
            <a:ext cx="4595870" cy="1376354"/>
          </a:xfrm>
          <a:custGeom>
            <a:avLst/>
            <a:gdLst/>
            <a:ahLst/>
            <a:cxnLst/>
            <a:rect l="l" t="t" r="r" b="b"/>
            <a:pathLst>
              <a:path w="138995" h="45012" extrusionOk="0">
                <a:moveTo>
                  <a:pt x="1" y="0"/>
                </a:moveTo>
                <a:lnTo>
                  <a:pt x="1" y="44803"/>
                </a:lnTo>
                <a:cubicBezTo>
                  <a:pt x="1" y="44803"/>
                  <a:pt x="3293" y="38687"/>
                  <a:pt x="12261" y="38687"/>
                </a:cubicBezTo>
                <a:cubicBezTo>
                  <a:pt x="13310" y="38687"/>
                  <a:pt x="14437" y="38770"/>
                  <a:pt x="15646" y="38957"/>
                </a:cubicBezTo>
                <a:cubicBezTo>
                  <a:pt x="24370" y="40309"/>
                  <a:pt x="31935" y="45011"/>
                  <a:pt x="40881" y="45011"/>
                </a:cubicBezTo>
                <a:cubicBezTo>
                  <a:pt x="43752" y="45011"/>
                  <a:pt x="46766" y="44527"/>
                  <a:pt x="50007" y="43291"/>
                </a:cubicBezTo>
                <a:cubicBezTo>
                  <a:pt x="63342" y="38195"/>
                  <a:pt x="70783" y="15526"/>
                  <a:pt x="85392" y="14514"/>
                </a:cubicBezTo>
                <a:cubicBezTo>
                  <a:pt x="85968" y="14474"/>
                  <a:pt x="86525" y="14456"/>
                  <a:pt x="87066" y="14456"/>
                </a:cubicBezTo>
                <a:cubicBezTo>
                  <a:pt x="96048" y="14456"/>
                  <a:pt x="100469" y="19604"/>
                  <a:pt x="108404" y="19604"/>
                </a:cubicBezTo>
                <a:cubicBezTo>
                  <a:pt x="109764" y="19604"/>
                  <a:pt x="111228" y="19452"/>
                  <a:pt x="112836" y="19098"/>
                </a:cubicBezTo>
                <a:cubicBezTo>
                  <a:pt x="124373" y="16550"/>
                  <a:pt x="129767" y="1262"/>
                  <a:pt x="138994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428625" dist="266700" dir="99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flipH="1">
            <a:off x="4776740" y="-152355"/>
            <a:ext cx="4595870" cy="1376354"/>
          </a:xfrm>
          <a:custGeom>
            <a:avLst/>
            <a:gdLst/>
            <a:ahLst/>
            <a:cxnLst/>
            <a:rect l="l" t="t" r="r" b="b"/>
            <a:pathLst>
              <a:path w="138995" h="45012" extrusionOk="0">
                <a:moveTo>
                  <a:pt x="1" y="0"/>
                </a:moveTo>
                <a:lnTo>
                  <a:pt x="1" y="44803"/>
                </a:lnTo>
                <a:cubicBezTo>
                  <a:pt x="1" y="44803"/>
                  <a:pt x="3293" y="38687"/>
                  <a:pt x="12261" y="38687"/>
                </a:cubicBezTo>
                <a:cubicBezTo>
                  <a:pt x="13310" y="38687"/>
                  <a:pt x="14437" y="38770"/>
                  <a:pt x="15646" y="38957"/>
                </a:cubicBezTo>
                <a:cubicBezTo>
                  <a:pt x="24370" y="40309"/>
                  <a:pt x="31935" y="45011"/>
                  <a:pt x="40881" y="45011"/>
                </a:cubicBezTo>
                <a:cubicBezTo>
                  <a:pt x="43752" y="45011"/>
                  <a:pt x="46766" y="44527"/>
                  <a:pt x="50007" y="43291"/>
                </a:cubicBezTo>
                <a:cubicBezTo>
                  <a:pt x="63342" y="38195"/>
                  <a:pt x="70783" y="15526"/>
                  <a:pt x="85392" y="14514"/>
                </a:cubicBezTo>
                <a:cubicBezTo>
                  <a:pt x="85968" y="14474"/>
                  <a:pt x="86525" y="14456"/>
                  <a:pt x="87066" y="14456"/>
                </a:cubicBezTo>
                <a:cubicBezTo>
                  <a:pt x="96048" y="14456"/>
                  <a:pt x="100469" y="19604"/>
                  <a:pt x="108404" y="19604"/>
                </a:cubicBezTo>
                <a:cubicBezTo>
                  <a:pt x="109764" y="19604"/>
                  <a:pt x="111228" y="19452"/>
                  <a:pt x="112836" y="19098"/>
                </a:cubicBezTo>
                <a:cubicBezTo>
                  <a:pt x="124373" y="16550"/>
                  <a:pt x="129767" y="1262"/>
                  <a:pt x="138994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28625" dist="266700" dir="99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flipH="1">
            <a:off x="7122999" y="1567325"/>
            <a:ext cx="258300" cy="252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ctrTitle"/>
          </p:nvPr>
        </p:nvSpPr>
        <p:spPr>
          <a:xfrm>
            <a:off x="720000" y="755225"/>
            <a:ext cx="4596000" cy="8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EA24C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7" name="Google Shape;67;p3"/>
          <p:cNvSpPr txBox="1">
            <a:spLocks noGrp="1"/>
          </p:cNvSpPr>
          <p:nvPr>
            <p:ph type="subTitle" idx="1"/>
          </p:nvPr>
        </p:nvSpPr>
        <p:spPr>
          <a:xfrm>
            <a:off x="720000" y="1825825"/>
            <a:ext cx="3627300" cy="12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8" name="Google Shape;68;p3"/>
          <p:cNvSpPr/>
          <p:nvPr/>
        </p:nvSpPr>
        <p:spPr>
          <a:xfrm rot="10800000">
            <a:off x="4933936" y="4036215"/>
            <a:ext cx="4268189" cy="1303660"/>
          </a:xfrm>
          <a:custGeom>
            <a:avLst/>
            <a:gdLst/>
            <a:ahLst/>
            <a:cxnLst/>
            <a:rect l="l" t="t" r="r" b="b"/>
            <a:pathLst>
              <a:path w="138995" h="45012" extrusionOk="0">
                <a:moveTo>
                  <a:pt x="1" y="0"/>
                </a:moveTo>
                <a:lnTo>
                  <a:pt x="1" y="44803"/>
                </a:lnTo>
                <a:cubicBezTo>
                  <a:pt x="1" y="44803"/>
                  <a:pt x="3293" y="38687"/>
                  <a:pt x="12261" y="38687"/>
                </a:cubicBezTo>
                <a:cubicBezTo>
                  <a:pt x="13310" y="38687"/>
                  <a:pt x="14437" y="38770"/>
                  <a:pt x="15646" y="38957"/>
                </a:cubicBezTo>
                <a:cubicBezTo>
                  <a:pt x="24370" y="40309"/>
                  <a:pt x="31935" y="45011"/>
                  <a:pt x="40881" y="45011"/>
                </a:cubicBezTo>
                <a:cubicBezTo>
                  <a:pt x="43752" y="45011"/>
                  <a:pt x="46766" y="44527"/>
                  <a:pt x="50007" y="43291"/>
                </a:cubicBezTo>
                <a:cubicBezTo>
                  <a:pt x="63342" y="38195"/>
                  <a:pt x="70783" y="15526"/>
                  <a:pt x="85392" y="14514"/>
                </a:cubicBezTo>
                <a:cubicBezTo>
                  <a:pt x="85968" y="14474"/>
                  <a:pt x="86525" y="14456"/>
                  <a:pt x="87066" y="14456"/>
                </a:cubicBezTo>
                <a:cubicBezTo>
                  <a:pt x="96048" y="14456"/>
                  <a:pt x="100469" y="19604"/>
                  <a:pt x="108404" y="19604"/>
                </a:cubicBezTo>
                <a:cubicBezTo>
                  <a:pt x="109764" y="19604"/>
                  <a:pt x="111228" y="19452"/>
                  <a:pt x="112836" y="19098"/>
                </a:cubicBezTo>
                <a:cubicBezTo>
                  <a:pt x="124373" y="16550"/>
                  <a:pt x="129767" y="1262"/>
                  <a:pt x="138994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428625" dist="266700" dir="99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rot="9251505">
            <a:off x="607123" y="161334"/>
            <a:ext cx="274255" cy="26929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7950943" y="3427417"/>
            <a:ext cx="767744" cy="110345"/>
          </a:xfrm>
          <a:custGeom>
            <a:avLst/>
            <a:gdLst/>
            <a:ahLst/>
            <a:cxnLst/>
            <a:rect l="l" t="t" r="r" b="b"/>
            <a:pathLst>
              <a:path w="44244" h="6359" extrusionOk="0">
                <a:moveTo>
                  <a:pt x="25419" y="6285"/>
                </a:moveTo>
                <a:lnTo>
                  <a:pt x="25419" y="6285"/>
                </a:lnTo>
                <a:cubicBezTo>
                  <a:pt x="25419" y="6285"/>
                  <a:pt x="25420" y="6286"/>
                  <a:pt x="25420" y="6287"/>
                </a:cubicBezTo>
                <a:cubicBezTo>
                  <a:pt x="25420" y="6287"/>
                  <a:pt x="25420" y="6286"/>
                  <a:pt x="25419" y="6285"/>
                </a:cubicBezTo>
                <a:close/>
                <a:moveTo>
                  <a:pt x="29111" y="1"/>
                </a:moveTo>
                <a:cubicBezTo>
                  <a:pt x="27885" y="1489"/>
                  <a:pt x="26670" y="2977"/>
                  <a:pt x="25444" y="4453"/>
                </a:cubicBezTo>
                <a:cubicBezTo>
                  <a:pt x="25245" y="4114"/>
                  <a:pt x="22282" y="700"/>
                  <a:pt x="22105" y="700"/>
                </a:cubicBezTo>
                <a:cubicBezTo>
                  <a:pt x="22102" y="700"/>
                  <a:pt x="22100" y="701"/>
                  <a:pt x="22098" y="703"/>
                </a:cubicBezTo>
                <a:lnTo>
                  <a:pt x="18836" y="4573"/>
                </a:lnTo>
                <a:lnTo>
                  <a:pt x="15145" y="84"/>
                </a:lnTo>
                <a:lnTo>
                  <a:pt x="11466" y="4573"/>
                </a:lnTo>
                <a:lnTo>
                  <a:pt x="7799" y="84"/>
                </a:lnTo>
                <a:lnTo>
                  <a:pt x="4120" y="4549"/>
                </a:lnTo>
                <a:lnTo>
                  <a:pt x="869" y="632"/>
                </a:lnTo>
                <a:lnTo>
                  <a:pt x="0" y="1358"/>
                </a:lnTo>
                <a:lnTo>
                  <a:pt x="4120" y="6358"/>
                </a:lnTo>
                <a:lnTo>
                  <a:pt x="7799" y="1894"/>
                </a:lnTo>
                <a:lnTo>
                  <a:pt x="11466" y="6358"/>
                </a:lnTo>
                <a:lnTo>
                  <a:pt x="15145" y="1894"/>
                </a:lnTo>
                <a:lnTo>
                  <a:pt x="18824" y="6358"/>
                </a:lnTo>
                <a:lnTo>
                  <a:pt x="22205" y="2358"/>
                </a:lnTo>
                <a:cubicBezTo>
                  <a:pt x="22205" y="2358"/>
                  <a:pt x="25344" y="6171"/>
                  <a:pt x="25419" y="6285"/>
                </a:cubicBezTo>
                <a:lnTo>
                  <a:pt x="25419" y="6285"/>
                </a:lnTo>
                <a:cubicBezTo>
                  <a:pt x="25349" y="6103"/>
                  <a:pt x="28838" y="2130"/>
                  <a:pt x="29087" y="1798"/>
                </a:cubicBezTo>
                <a:cubicBezTo>
                  <a:pt x="30314" y="3287"/>
                  <a:pt x="31552" y="4775"/>
                  <a:pt x="32766" y="6287"/>
                </a:cubicBezTo>
                <a:cubicBezTo>
                  <a:pt x="33993" y="4799"/>
                  <a:pt x="35219" y="3310"/>
                  <a:pt x="36445" y="1798"/>
                </a:cubicBezTo>
                <a:cubicBezTo>
                  <a:pt x="37660" y="3287"/>
                  <a:pt x="38898" y="4775"/>
                  <a:pt x="40124" y="6263"/>
                </a:cubicBezTo>
                <a:cubicBezTo>
                  <a:pt x="41494" y="4596"/>
                  <a:pt x="42875" y="2929"/>
                  <a:pt x="44244" y="1263"/>
                </a:cubicBezTo>
                <a:cubicBezTo>
                  <a:pt x="43994" y="1013"/>
                  <a:pt x="43708" y="763"/>
                  <a:pt x="43410" y="524"/>
                </a:cubicBezTo>
                <a:cubicBezTo>
                  <a:pt x="42327" y="1834"/>
                  <a:pt x="41255" y="3144"/>
                  <a:pt x="40160" y="4465"/>
                </a:cubicBezTo>
                <a:cubicBezTo>
                  <a:pt x="38934" y="2977"/>
                  <a:pt x="37707" y="1489"/>
                  <a:pt x="36469" y="1"/>
                </a:cubicBezTo>
                <a:cubicBezTo>
                  <a:pt x="35255" y="1489"/>
                  <a:pt x="34016" y="2977"/>
                  <a:pt x="32802" y="4477"/>
                </a:cubicBezTo>
                <a:cubicBezTo>
                  <a:pt x="31564" y="2989"/>
                  <a:pt x="30337" y="1501"/>
                  <a:pt x="291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rot="9249610">
            <a:off x="6391419" y="4392147"/>
            <a:ext cx="264995" cy="258688"/>
          </a:xfrm>
          <a:prstGeom prst="ellipse">
            <a:avLst/>
          </a:prstGeom>
          <a:gradFill>
            <a:gsLst>
              <a:gs pos="0">
                <a:srgbClr val="7D93FF"/>
              </a:gs>
              <a:gs pos="100000">
                <a:srgbClr val="0930F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>
            <a:off x="7675763" y="3182150"/>
            <a:ext cx="767761" cy="110136"/>
          </a:xfrm>
          <a:custGeom>
            <a:avLst/>
            <a:gdLst/>
            <a:ahLst/>
            <a:cxnLst/>
            <a:rect l="l" t="t" r="r" b="b"/>
            <a:pathLst>
              <a:path w="44245" h="6347" extrusionOk="0">
                <a:moveTo>
                  <a:pt x="25419" y="6260"/>
                </a:moveTo>
                <a:cubicBezTo>
                  <a:pt x="25419" y="6261"/>
                  <a:pt x="25420" y="6262"/>
                  <a:pt x="25420" y="6263"/>
                </a:cubicBezTo>
                <a:cubicBezTo>
                  <a:pt x="25420" y="6263"/>
                  <a:pt x="25420" y="6262"/>
                  <a:pt x="25419" y="6260"/>
                </a:cubicBezTo>
                <a:close/>
                <a:moveTo>
                  <a:pt x="29111" y="0"/>
                </a:moveTo>
                <a:cubicBezTo>
                  <a:pt x="27897" y="1489"/>
                  <a:pt x="26671" y="2977"/>
                  <a:pt x="25456" y="4441"/>
                </a:cubicBezTo>
                <a:cubicBezTo>
                  <a:pt x="25245" y="4114"/>
                  <a:pt x="22294" y="688"/>
                  <a:pt x="22106" y="688"/>
                </a:cubicBezTo>
                <a:cubicBezTo>
                  <a:pt x="22103" y="688"/>
                  <a:pt x="22100" y="689"/>
                  <a:pt x="22099" y="691"/>
                </a:cubicBezTo>
                <a:lnTo>
                  <a:pt x="18848" y="4561"/>
                </a:lnTo>
                <a:lnTo>
                  <a:pt x="15157" y="84"/>
                </a:lnTo>
                <a:lnTo>
                  <a:pt x="11478" y="4549"/>
                </a:lnTo>
                <a:lnTo>
                  <a:pt x="7799" y="84"/>
                </a:lnTo>
                <a:lnTo>
                  <a:pt x="4120" y="4549"/>
                </a:lnTo>
                <a:lnTo>
                  <a:pt x="882" y="608"/>
                </a:lnTo>
                <a:lnTo>
                  <a:pt x="1" y="1334"/>
                </a:lnTo>
                <a:lnTo>
                  <a:pt x="4120" y="6335"/>
                </a:lnTo>
                <a:lnTo>
                  <a:pt x="7799" y="1870"/>
                </a:lnTo>
                <a:lnTo>
                  <a:pt x="11478" y="6346"/>
                </a:lnTo>
                <a:lnTo>
                  <a:pt x="15157" y="1870"/>
                </a:lnTo>
                <a:lnTo>
                  <a:pt x="18824" y="6335"/>
                </a:lnTo>
                <a:lnTo>
                  <a:pt x="22206" y="2334"/>
                </a:lnTo>
                <a:cubicBezTo>
                  <a:pt x="22206" y="2334"/>
                  <a:pt x="25340" y="6142"/>
                  <a:pt x="25419" y="6260"/>
                </a:cubicBezTo>
                <a:lnTo>
                  <a:pt x="25419" y="6260"/>
                </a:lnTo>
                <a:cubicBezTo>
                  <a:pt x="25355" y="6085"/>
                  <a:pt x="28851" y="2106"/>
                  <a:pt x="29099" y="1775"/>
                </a:cubicBezTo>
                <a:cubicBezTo>
                  <a:pt x="30314" y="3263"/>
                  <a:pt x="31552" y="4751"/>
                  <a:pt x="32779" y="6263"/>
                </a:cubicBezTo>
                <a:cubicBezTo>
                  <a:pt x="33993" y="4775"/>
                  <a:pt x="35231" y="3287"/>
                  <a:pt x="36446" y="1775"/>
                </a:cubicBezTo>
                <a:cubicBezTo>
                  <a:pt x="37672" y="3263"/>
                  <a:pt x="38910" y="4751"/>
                  <a:pt x="40125" y="6239"/>
                </a:cubicBezTo>
                <a:cubicBezTo>
                  <a:pt x="41494" y="4572"/>
                  <a:pt x="42875" y="2918"/>
                  <a:pt x="44244" y="1239"/>
                </a:cubicBezTo>
                <a:cubicBezTo>
                  <a:pt x="43994" y="989"/>
                  <a:pt x="43697" y="751"/>
                  <a:pt x="43423" y="512"/>
                </a:cubicBezTo>
                <a:cubicBezTo>
                  <a:pt x="42327" y="1822"/>
                  <a:pt x="41256" y="3132"/>
                  <a:pt x="40172" y="4465"/>
                </a:cubicBezTo>
                <a:cubicBezTo>
                  <a:pt x="38934" y="2977"/>
                  <a:pt x="37720" y="1489"/>
                  <a:pt x="36481" y="0"/>
                </a:cubicBezTo>
                <a:cubicBezTo>
                  <a:pt x="35267" y="1489"/>
                  <a:pt x="34029" y="2977"/>
                  <a:pt x="32802" y="4477"/>
                </a:cubicBezTo>
                <a:cubicBezTo>
                  <a:pt x="31564" y="2989"/>
                  <a:pt x="30350" y="1501"/>
                  <a:pt x="291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10800000">
            <a:off x="5095718" y="4191541"/>
            <a:ext cx="4258807" cy="1300734"/>
          </a:xfrm>
          <a:custGeom>
            <a:avLst/>
            <a:gdLst/>
            <a:ahLst/>
            <a:cxnLst/>
            <a:rect l="l" t="t" r="r" b="b"/>
            <a:pathLst>
              <a:path w="138995" h="45012" extrusionOk="0">
                <a:moveTo>
                  <a:pt x="1" y="0"/>
                </a:moveTo>
                <a:lnTo>
                  <a:pt x="1" y="44803"/>
                </a:lnTo>
                <a:cubicBezTo>
                  <a:pt x="1" y="44803"/>
                  <a:pt x="3293" y="38687"/>
                  <a:pt x="12261" y="38687"/>
                </a:cubicBezTo>
                <a:cubicBezTo>
                  <a:pt x="13310" y="38687"/>
                  <a:pt x="14437" y="38770"/>
                  <a:pt x="15646" y="38957"/>
                </a:cubicBezTo>
                <a:cubicBezTo>
                  <a:pt x="24370" y="40309"/>
                  <a:pt x="31935" y="45011"/>
                  <a:pt x="40881" y="45011"/>
                </a:cubicBezTo>
                <a:cubicBezTo>
                  <a:pt x="43752" y="45011"/>
                  <a:pt x="46766" y="44527"/>
                  <a:pt x="50007" y="43291"/>
                </a:cubicBezTo>
                <a:cubicBezTo>
                  <a:pt x="63342" y="38195"/>
                  <a:pt x="70783" y="15526"/>
                  <a:pt x="85392" y="14514"/>
                </a:cubicBezTo>
                <a:cubicBezTo>
                  <a:pt x="85968" y="14474"/>
                  <a:pt x="86525" y="14456"/>
                  <a:pt x="87066" y="14456"/>
                </a:cubicBezTo>
                <a:cubicBezTo>
                  <a:pt x="96048" y="14456"/>
                  <a:pt x="100469" y="19604"/>
                  <a:pt x="108404" y="19604"/>
                </a:cubicBezTo>
                <a:cubicBezTo>
                  <a:pt x="109764" y="19604"/>
                  <a:pt x="111228" y="19452"/>
                  <a:pt x="112836" y="19098"/>
                </a:cubicBezTo>
                <a:cubicBezTo>
                  <a:pt x="124373" y="16550"/>
                  <a:pt x="129767" y="1262"/>
                  <a:pt x="138994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28625" dist="266700" dir="9900000" algn="bl" rotWithShape="0">
              <a:schemeClr val="dk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-543703" y="4128337"/>
            <a:ext cx="1105852" cy="705209"/>
            <a:chOff x="8038125" y="4174075"/>
            <a:chExt cx="673396" cy="429429"/>
          </a:xfrm>
        </p:grpSpPr>
        <p:sp>
          <p:nvSpPr>
            <p:cNvPr id="75" name="Google Shape;75;p3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7893037">
            <a:off x="309396" y="562367"/>
            <a:ext cx="496732" cy="514348"/>
            <a:chOff x="1260150" y="238125"/>
            <a:chExt cx="5092325" cy="5200300"/>
          </a:xfrm>
        </p:grpSpPr>
        <p:sp>
          <p:nvSpPr>
            <p:cNvPr id="100" name="Google Shape;100;p3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 txBox="1"/>
          <p:nvPr/>
        </p:nvSpPr>
        <p:spPr>
          <a:xfrm>
            <a:off x="720000" y="3809575"/>
            <a:ext cx="5242500" cy="8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100" b="1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100" b="1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100" b="1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>
            <a:spLocks noGrp="1"/>
          </p:cNvSpPr>
          <p:nvPr>
            <p:ph type="title"/>
          </p:nvPr>
        </p:nvSpPr>
        <p:spPr>
          <a:xfrm>
            <a:off x="1051500" y="540000"/>
            <a:ext cx="7041000" cy="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7"/>
          <p:cNvSpPr/>
          <p:nvPr/>
        </p:nvSpPr>
        <p:spPr>
          <a:xfrm>
            <a:off x="6757311" y="-557825"/>
            <a:ext cx="2922703" cy="1893565"/>
          </a:xfrm>
          <a:custGeom>
            <a:avLst/>
            <a:gdLst/>
            <a:ahLst/>
            <a:cxnLst/>
            <a:rect l="l" t="t" r="r" b="b"/>
            <a:pathLst>
              <a:path w="102121" h="77076" extrusionOk="0">
                <a:moveTo>
                  <a:pt x="20453" y="1"/>
                </a:moveTo>
                <a:cubicBezTo>
                  <a:pt x="18855" y="1"/>
                  <a:pt x="17249" y="219"/>
                  <a:pt x="15644" y="713"/>
                </a:cubicBezTo>
                <a:cubicBezTo>
                  <a:pt x="12098" y="1819"/>
                  <a:pt x="9470" y="4593"/>
                  <a:pt x="7551" y="7700"/>
                </a:cubicBezTo>
                <a:cubicBezTo>
                  <a:pt x="7072" y="7242"/>
                  <a:pt x="6467" y="6950"/>
                  <a:pt x="5799" y="6845"/>
                </a:cubicBezTo>
                <a:cubicBezTo>
                  <a:pt x="5657" y="6827"/>
                  <a:pt x="5517" y="6818"/>
                  <a:pt x="5380" y="6818"/>
                </a:cubicBezTo>
                <a:cubicBezTo>
                  <a:pt x="3784" y="6818"/>
                  <a:pt x="2641" y="8018"/>
                  <a:pt x="2295" y="9536"/>
                </a:cubicBezTo>
                <a:cubicBezTo>
                  <a:pt x="1232" y="14354"/>
                  <a:pt x="1" y="20132"/>
                  <a:pt x="2400" y="24762"/>
                </a:cubicBezTo>
                <a:cubicBezTo>
                  <a:pt x="6112" y="31916"/>
                  <a:pt x="18043" y="30373"/>
                  <a:pt x="24550" y="32375"/>
                </a:cubicBezTo>
                <a:cubicBezTo>
                  <a:pt x="36356" y="36025"/>
                  <a:pt x="27033" y="48018"/>
                  <a:pt x="38171" y="51835"/>
                </a:cubicBezTo>
                <a:cubicBezTo>
                  <a:pt x="39277" y="52214"/>
                  <a:pt x="40453" y="52374"/>
                  <a:pt x="41678" y="52374"/>
                </a:cubicBezTo>
                <a:cubicBezTo>
                  <a:pt x="48417" y="52374"/>
                  <a:pt x="56626" y="47516"/>
                  <a:pt x="62803" y="47392"/>
                </a:cubicBezTo>
                <a:cubicBezTo>
                  <a:pt x="62905" y="47391"/>
                  <a:pt x="63006" y="47390"/>
                  <a:pt x="63105" y="47390"/>
                </a:cubicBezTo>
                <a:cubicBezTo>
                  <a:pt x="74130" y="47390"/>
                  <a:pt x="75326" y="58736"/>
                  <a:pt x="76173" y="67666"/>
                </a:cubicBezTo>
                <a:cubicBezTo>
                  <a:pt x="76816" y="74484"/>
                  <a:pt x="79803" y="77076"/>
                  <a:pt x="83423" y="77076"/>
                </a:cubicBezTo>
                <a:cubicBezTo>
                  <a:pt x="88377" y="77076"/>
                  <a:pt x="94517" y="72225"/>
                  <a:pt x="97469" y="66707"/>
                </a:cubicBezTo>
                <a:cubicBezTo>
                  <a:pt x="100848" y="60428"/>
                  <a:pt x="102120" y="53087"/>
                  <a:pt x="101682" y="46016"/>
                </a:cubicBezTo>
                <a:cubicBezTo>
                  <a:pt x="101286" y="39759"/>
                  <a:pt x="99263" y="33293"/>
                  <a:pt x="96781" y="27557"/>
                </a:cubicBezTo>
                <a:cubicBezTo>
                  <a:pt x="94215" y="21612"/>
                  <a:pt x="90315" y="15105"/>
                  <a:pt x="84475" y="11893"/>
                </a:cubicBezTo>
                <a:cubicBezTo>
                  <a:pt x="82069" y="10574"/>
                  <a:pt x="79586" y="10072"/>
                  <a:pt x="77082" y="10072"/>
                </a:cubicBezTo>
                <a:cubicBezTo>
                  <a:pt x="72854" y="10072"/>
                  <a:pt x="68567" y="11503"/>
                  <a:pt x="64493" y="12852"/>
                </a:cubicBezTo>
                <a:cubicBezTo>
                  <a:pt x="63075" y="13311"/>
                  <a:pt x="61719" y="13749"/>
                  <a:pt x="60300" y="14083"/>
                </a:cubicBezTo>
                <a:cubicBezTo>
                  <a:pt x="59550" y="14271"/>
                  <a:pt x="58778" y="14417"/>
                  <a:pt x="58006" y="14521"/>
                </a:cubicBezTo>
                <a:cubicBezTo>
                  <a:pt x="57798" y="14563"/>
                  <a:pt x="56963" y="14583"/>
                  <a:pt x="56901" y="14604"/>
                </a:cubicBezTo>
                <a:cubicBezTo>
                  <a:pt x="56192" y="14563"/>
                  <a:pt x="55482" y="14479"/>
                  <a:pt x="54773" y="14354"/>
                </a:cubicBezTo>
                <a:cubicBezTo>
                  <a:pt x="54606" y="14312"/>
                  <a:pt x="53876" y="14145"/>
                  <a:pt x="53772" y="14125"/>
                </a:cubicBezTo>
                <a:cubicBezTo>
                  <a:pt x="53355" y="13999"/>
                  <a:pt x="52938" y="13853"/>
                  <a:pt x="52521" y="13707"/>
                </a:cubicBezTo>
                <a:cubicBezTo>
                  <a:pt x="48349" y="12268"/>
                  <a:pt x="44470" y="9974"/>
                  <a:pt x="40653" y="7805"/>
                </a:cubicBezTo>
                <a:cubicBezTo>
                  <a:pt x="34616" y="4377"/>
                  <a:pt x="27616" y="1"/>
                  <a:pt x="20453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7"/>
          <p:cNvSpPr/>
          <p:nvPr/>
        </p:nvSpPr>
        <p:spPr>
          <a:xfrm rot="10800000">
            <a:off x="56074" y="3486546"/>
            <a:ext cx="2658170" cy="1605831"/>
          </a:xfrm>
          <a:custGeom>
            <a:avLst/>
            <a:gdLst/>
            <a:ahLst/>
            <a:cxnLst/>
            <a:rect l="l" t="t" r="r" b="b"/>
            <a:pathLst>
              <a:path w="80630" h="54032" extrusionOk="0">
                <a:moveTo>
                  <a:pt x="3870" y="1"/>
                </a:moveTo>
                <a:cubicBezTo>
                  <a:pt x="250" y="5549"/>
                  <a:pt x="0" y="12907"/>
                  <a:pt x="2620" y="18991"/>
                </a:cubicBezTo>
                <a:cubicBezTo>
                  <a:pt x="4132" y="22515"/>
                  <a:pt x="7013" y="25552"/>
                  <a:pt x="10537" y="27195"/>
                </a:cubicBezTo>
                <a:cubicBezTo>
                  <a:pt x="12849" y="28264"/>
                  <a:pt x="15228" y="28677"/>
                  <a:pt x="17626" y="28677"/>
                </a:cubicBezTo>
                <a:cubicBezTo>
                  <a:pt x="20354" y="28677"/>
                  <a:pt x="23107" y="28142"/>
                  <a:pt x="25813" y="27433"/>
                </a:cubicBezTo>
                <a:cubicBezTo>
                  <a:pt x="29347" y="26500"/>
                  <a:pt x="32956" y="25249"/>
                  <a:pt x="36557" y="25249"/>
                </a:cubicBezTo>
                <a:cubicBezTo>
                  <a:pt x="37736" y="25249"/>
                  <a:pt x="38914" y="25383"/>
                  <a:pt x="40089" y="25706"/>
                </a:cubicBezTo>
                <a:cubicBezTo>
                  <a:pt x="47685" y="27802"/>
                  <a:pt x="47066" y="37398"/>
                  <a:pt x="49066" y="43232"/>
                </a:cubicBezTo>
                <a:cubicBezTo>
                  <a:pt x="50340" y="46995"/>
                  <a:pt x="52638" y="50555"/>
                  <a:pt x="56269" y="52483"/>
                </a:cubicBezTo>
                <a:cubicBezTo>
                  <a:pt x="58342" y="53576"/>
                  <a:pt x="60552" y="54032"/>
                  <a:pt x="62791" y="54032"/>
                </a:cubicBezTo>
                <a:cubicBezTo>
                  <a:pt x="67949" y="54032"/>
                  <a:pt x="73267" y="51614"/>
                  <a:pt x="77450" y="48983"/>
                </a:cubicBezTo>
                <a:cubicBezTo>
                  <a:pt x="78534" y="48292"/>
                  <a:pt x="79605" y="47566"/>
                  <a:pt x="80629" y="46792"/>
                </a:cubicBezTo>
                <a:lnTo>
                  <a:pt x="80629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body" idx="1"/>
          </p:nvPr>
        </p:nvSpPr>
        <p:spPr>
          <a:xfrm>
            <a:off x="1429950" y="1990350"/>
            <a:ext cx="6284100" cy="13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Font typeface="Ruda"/>
              <a:buChar char="■"/>
              <a:defRPr>
                <a:latin typeface="Ruda"/>
                <a:ea typeface="Ruda"/>
                <a:cs typeface="Ruda"/>
                <a:sym typeface="Ruda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da"/>
              <a:buChar char="●"/>
              <a:defRPr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8" name="Google Shape;198;p7"/>
          <p:cNvSpPr/>
          <p:nvPr/>
        </p:nvSpPr>
        <p:spPr>
          <a:xfrm rot="10800000">
            <a:off x="-176254" y="3485073"/>
            <a:ext cx="3010926" cy="1818852"/>
          </a:xfrm>
          <a:custGeom>
            <a:avLst/>
            <a:gdLst/>
            <a:ahLst/>
            <a:cxnLst/>
            <a:rect l="l" t="t" r="r" b="b"/>
            <a:pathLst>
              <a:path w="80630" h="54032" extrusionOk="0">
                <a:moveTo>
                  <a:pt x="3870" y="1"/>
                </a:moveTo>
                <a:cubicBezTo>
                  <a:pt x="250" y="5549"/>
                  <a:pt x="0" y="12907"/>
                  <a:pt x="2620" y="18991"/>
                </a:cubicBezTo>
                <a:cubicBezTo>
                  <a:pt x="4132" y="22515"/>
                  <a:pt x="7013" y="25552"/>
                  <a:pt x="10537" y="27195"/>
                </a:cubicBezTo>
                <a:cubicBezTo>
                  <a:pt x="12849" y="28264"/>
                  <a:pt x="15228" y="28677"/>
                  <a:pt x="17626" y="28677"/>
                </a:cubicBezTo>
                <a:cubicBezTo>
                  <a:pt x="20354" y="28677"/>
                  <a:pt x="23107" y="28142"/>
                  <a:pt x="25813" y="27433"/>
                </a:cubicBezTo>
                <a:cubicBezTo>
                  <a:pt x="29347" y="26500"/>
                  <a:pt x="32956" y="25249"/>
                  <a:pt x="36557" y="25249"/>
                </a:cubicBezTo>
                <a:cubicBezTo>
                  <a:pt x="37736" y="25249"/>
                  <a:pt x="38914" y="25383"/>
                  <a:pt x="40089" y="25706"/>
                </a:cubicBezTo>
                <a:cubicBezTo>
                  <a:pt x="47685" y="27802"/>
                  <a:pt x="47066" y="37398"/>
                  <a:pt x="49066" y="43232"/>
                </a:cubicBezTo>
                <a:cubicBezTo>
                  <a:pt x="50340" y="46995"/>
                  <a:pt x="52638" y="50555"/>
                  <a:pt x="56269" y="52483"/>
                </a:cubicBezTo>
                <a:cubicBezTo>
                  <a:pt x="58342" y="53576"/>
                  <a:pt x="60552" y="54032"/>
                  <a:pt x="62791" y="54032"/>
                </a:cubicBezTo>
                <a:cubicBezTo>
                  <a:pt x="67949" y="54032"/>
                  <a:pt x="73267" y="51614"/>
                  <a:pt x="77450" y="48983"/>
                </a:cubicBezTo>
                <a:cubicBezTo>
                  <a:pt x="78534" y="48292"/>
                  <a:pt x="79605" y="47566"/>
                  <a:pt x="80629" y="46792"/>
                </a:cubicBezTo>
                <a:lnTo>
                  <a:pt x="80629" y="1"/>
                </a:lnTo>
                <a:close/>
              </a:path>
            </a:pathLst>
          </a:custGeom>
          <a:noFill/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9" name="Google Shape;199;p7"/>
          <p:cNvGrpSpPr/>
          <p:nvPr/>
        </p:nvGrpSpPr>
        <p:grpSpPr>
          <a:xfrm>
            <a:off x="8252349" y="3826937"/>
            <a:ext cx="1105852" cy="705209"/>
            <a:chOff x="8038125" y="4174075"/>
            <a:chExt cx="673396" cy="429429"/>
          </a:xfrm>
        </p:grpSpPr>
        <p:sp>
          <p:nvSpPr>
            <p:cNvPr id="200" name="Google Shape;200;p7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8" name="Google Shape;258;p9"/>
          <p:cNvSpPr txBox="1">
            <a:spLocks noGrp="1"/>
          </p:cNvSpPr>
          <p:nvPr>
            <p:ph type="subTitle" idx="1"/>
          </p:nvPr>
        </p:nvSpPr>
        <p:spPr>
          <a:xfrm>
            <a:off x="1496313" y="2214592"/>
            <a:ext cx="2668200" cy="10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9"/>
          <p:cNvSpPr txBox="1">
            <a:spLocks noGrp="1"/>
          </p:cNvSpPr>
          <p:nvPr>
            <p:ph type="subTitle" idx="2"/>
          </p:nvPr>
        </p:nvSpPr>
        <p:spPr>
          <a:xfrm>
            <a:off x="2670537" y="3234671"/>
            <a:ext cx="14940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Krona One"/>
              <a:buNone/>
              <a:defRPr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60" name="Google Shape;260;p9"/>
          <p:cNvSpPr txBox="1">
            <a:spLocks noGrp="1"/>
          </p:cNvSpPr>
          <p:nvPr>
            <p:ph type="subTitle" idx="3"/>
          </p:nvPr>
        </p:nvSpPr>
        <p:spPr>
          <a:xfrm>
            <a:off x="4979487" y="2222607"/>
            <a:ext cx="2668200" cy="10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4"/>
          </p:nvPr>
        </p:nvSpPr>
        <p:spPr>
          <a:xfrm>
            <a:off x="4979487" y="3242678"/>
            <a:ext cx="13032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Krona One"/>
              <a:buNone/>
              <a:defRPr sz="14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Krona One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62" name="Google Shape;262;p9"/>
          <p:cNvSpPr txBox="1">
            <a:spLocks noGrp="1"/>
          </p:cNvSpPr>
          <p:nvPr>
            <p:ph type="title" idx="5" hasCustomPrompt="1"/>
          </p:nvPr>
        </p:nvSpPr>
        <p:spPr>
          <a:xfrm>
            <a:off x="3356337" y="1710275"/>
            <a:ext cx="8082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63" name="Google Shape;263;p9"/>
          <p:cNvSpPr txBox="1">
            <a:spLocks noGrp="1"/>
          </p:cNvSpPr>
          <p:nvPr>
            <p:ph type="title" idx="6" hasCustomPrompt="1"/>
          </p:nvPr>
        </p:nvSpPr>
        <p:spPr>
          <a:xfrm>
            <a:off x="4979487" y="1710275"/>
            <a:ext cx="9222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64" name="Google Shape;264;p9"/>
          <p:cNvSpPr/>
          <p:nvPr/>
        </p:nvSpPr>
        <p:spPr>
          <a:xfrm rot="10800000" flipH="1">
            <a:off x="225" y="3949760"/>
            <a:ext cx="9873391" cy="1193740"/>
          </a:xfrm>
          <a:custGeom>
            <a:avLst/>
            <a:gdLst/>
            <a:ahLst/>
            <a:cxnLst/>
            <a:rect l="l" t="t" r="r" b="b"/>
            <a:pathLst>
              <a:path w="134887" h="33617" extrusionOk="0">
                <a:moveTo>
                  <a:pt x="1" y="1"/>
                </a:moveTo>
                <a:lnTo>
                  <a:pt x="1" y="25683"/>
                </a:lnTo>
                <a:cubicBezTo>
                  <a:pt x="7194" y="31466"/>
                  <a:pt x="13302" y="33617"/>
                  <a:pt x="18411" y="33617"/>
                </a:cubicBezTo>
                <a:cubicBezTo>
                  <a:pt x="26554" y="33617"/>
                  <a:pt x="32160" y="28154"/>
                  <a:pt x="35577" y="23230"/>
                </a:cubicBezTo>
                <a:cubicBezTo>
                  <a:pt x="39919" y="16950"/>
                  <a:pt x="45515" y="11056"/>
                  <a:pt x="54546" y="11056"/>
                </a:cubicBezTo>
                <a:cubicBezTo>
                  <a:pt x="57055" y="11056"/>
                  <a:pt x="59828" y="11511"/>
                  <a:pt x="62914" y="12538"/>
                </a:cubicBezTo>
                <a:cubicBezTo>
                  <a:pt x="75323" y="16682"/>
                  <a:pt x="84428" y="25686"/>
                  <a:pt x="98483" y="25686"/>
                </a:cubicBezTo>
                <a:cubicBezTo>
                  <a:pt x="100502" y="25686"/>
                  <a:pt x="102623" y="25500"/>
                  <a:pt x="104871" y="25087"/>
                </a:cubicBezTo>
                <a:cubicBezTo>
                  <a:pt x="122754" y="21801"/>
                  <a:pt x="134887" y="1"/>
                  <a:pt x="134887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"/>
          <p:cNvSpPr/>
          <p:nvPr/>
        </p:nvSpPr>
        <p:spPr>
          <a:xfrm rot="10800000" flipH="1">
            <a:off x="-87725" y="3949777"/>
            <a:ext cx="9100826" cy="1258873"/>
          </a:xfrm>
          <a:custGeom>
            <a:avLst/>
            <a:gdLst/>
            <a:ahLst/>
            <a:cxnLst/>
            <a:rect l="l" t="t" r="r" b="b"/>
            <a:pathLst>
              <a:path w="134887" h="33617" extrusionOk="0">
                <a:moveTo>
                  <a:pt x="1" y="1"/>
                </a:moveTo>
                <a:lnTo>
                  <a:pt x="1" y="25683"/>
                </a:lnTo>
                <a:cubicBezTo>
                  <a:pt x="7194" y="31466"/>
                  <a:pt x="13302" y="33617"/>
                  <a:pt x="18411" y="33617"/>
                </a:cubicBezTo>
                <a:cubicBezTo>
                  <a:pt x="26554" y="33617"/>
                  <a:pt x="32160" y="28154"/>
                  <a:pt x="35577" y="23230"/>
                </a:cubicBezTo>
                <a:cubicBezTo>
                  <a:pt x="39919" y="16950"/>
                  <a:pt x="45515" y="11056"/>
                  <a:pt x="54546" y="11056"/>
                </a:cubicBezTo>
                <a:cubicBezTo>
                  <a:pt x="57055" y="11056"/>
                  <a:pt x="59828" y="11511"/>
                  <a:pt x="62914" y="12538"/>
                </a:cubicBezTo>
                <a:cubicBezTo>
                  <a:pt x="75323" y="16682"/>
                  <a:pt x="84428" y="25686"/>
                  <a:pt x="98483" y="25686"/>
                </a:cubicBezTo>
                <a:cubicBezTo>
                  <a:pt x="100502" y="25686"/>
                  <a:pt x="102623" y="25500"/>
                  <a:pt x="104871" y="25087"/>
                </a:cubicBezTo>
                <a:cubicBezTo>
                  <a:pt x="122754" y="21801"/>
                  <a:pt x="134887" y="1"/>
                  <a:pt x="134887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9"/>
          <p:cNvSpPr/>
          <p:nvPr/>
        </p:nvSpPr>
        <p:spPr>
          <a:xfrm flipH="1">
            <a:off x="-8018" y="3634564"/>
            <a:ext cx="2294542" cy="1516940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9"/>
          <p:cNvSpPr/>
          <p:nvPr/>
        </p:nvSpPr>
        <p:spPr>
          <a:xfrm>
            <a:off x="8517795" y="1948675"/>
            <a:ext cx="1068493" cy="153570"/>
          </a:xfrm>
          <a:custGeom>
            <a:avLst/>
            <a:gdLst/>
            <a:ahLst/>
            <a:cxnLst/>
            <a:rect l="l" t="t" r="r" b="b"/>
            <a:pathLst>
              <a:path w="44244" h="6359" extrusionOk="0">
                <a:moveTo>
                  <a:pt x="25419" y="6285"/>
                </a:moveTo>
                <a:lnTo>
                  <a:pt x="25419" y="6285"/>
                </a:lnTo>
                <a:cubicBezTo>
                  <a:pt x="25419" y="6285"/>
                  <a:pt x="25420" y="6286"/>
                  <a:pt x="25420" y="6287"/>
                </a:cubicBezTo>
                <a:cubicBezTo>
                  <a:pt x="25420" y="6287"/>
                  <a:pt x="25420" y="6286"/>
                  <a:pt x="25419" y="6285"/>
                </a:cubicBezTo>
                <a:close/>
                <a:moveTo>
                  <a:pt x="29111" y="1"/>
                </a:moveTo>
                <a:cubicBezTo>
                  <a:pt x="27885" y="1489"/>
                  <a:pt x="26670" y="2977"/>
                  <a:pt x="25444" y="4453"/>
                </a:cubicBezTo>
                <a:cubicBezTo>
                  <a:pt x="25245" y="4114"/>
                  <a:pt x="22282" y="700"/>
                  <a:pt x="22105" y="700"/>
                </a:cubicBezTo>
                <a:cubicBezTo>
                  <a:pt x="22102" y="700"/>
                  <a:pt x="22100" y="701"/>
                  <a:pt x="22098" y="703"/>
                </a:cubicBezTo>
                <a:lnTo>
                  <a:pt x="18836" y="4573"/>
                </a:lnTo>
                <a:lnTo>
                  <a:pt x="15145" y="84"/>
                </a:lnTo>
                <a:lnTo>
                  <a:pt x="11466" y="4573"/>
                </a:lnTo>
                <a:lnTo>
                  <a:pt x="7799" y="84"/>
                </a:lnTo>
                <a:lnTo>
                  <a:pt x="4120" y="4549"/>
                </a:lnTo>
                <a:lnTo>
                  <a:pt x="869" y="632"/>
                </a:lnTo>
                <a:lnTo>
                  <a:pt x="0" y="1358"/>
                </a:lnTo>
                <a:lnTo>
                  <a:pt x="4120" y="6358"/>
                </a:lnTo>
                <a:lnTo>
                  <a:pt x="7799" y="1894"/>
                </a:lnTo>
                <a:lnTo>
                  <a:pt x="11466" y="6358"/>
                </a:lnTo>
                <a:lnTo>
                  <a:pt x="15145" y="1894"/>
                </a:lnTo>
                <a:lnTo>
                  <a:pt x="18824" y="6358"/>
                </a:lnTo>
                <a:lnTo>
                  <a:pt x="22205" y="2358"/>
                </a:lnTo>
                <a:cubicBezTo>
                  <a:pt x="22205" y="2358"/>
                  <a:pt x="25344" y="6171"/>
                  <a:pt x="25419" y="6285"/>
                </a:cubicBezTo>
                <a:lnTo>
                  <a:pt x="25419" y="6285"/>
                </a:lnTo>
                <a:cubicBezTo>
                  <a:pt x="25349" y="6103"/>
                  <a:pt x="28838" y="2130"/>
                  <a:pt x="29087" y="1798"/>
                </a:cubicBezTo>
                <a:cubicBezTo>
                  <a:pt x="30314" y="3287"/>
                  <a:pt x="31552" y="4775"/>
                  <a:pt x="32766" y="6287"/>
                </a:cubicBezTo>
                <a:cubicBezTo>
                  <a:pt x="33993" y="4799"/>
                  <a:pt x="35219" y="3310"/>
                  <a:pt x="36445" y="1798"/>
                </a:cubicBezTo>
                <a:cubicBezTo>
                  <a:pt x="37660" y="3287"/>
                  <a:pt x="38898" y="4775"/>
                  <a:pt x="40124" y="6263"/>
                </a:cubicBezTo>
                <a:cubicBezTo>
                  <a:pt x="41494" y="4596"/>
                  <a:pt x="42875" y="2929"/>
                  <a:pt x="44244" y="1263"/>
                </a:cubicBezTo>
                <a:cubicBezTo>
                  <a:pt x="43994" y="1013"/>
                  <a:pt x="43708" y="763"/>
                  <a:pt x="43410" y="524"/>
                </a:cubicBezTo>
                <a:cubicBezTo>
                  <a:pt x="42327" y="1834"/>
                  <a:pt x="41255" y="3144"/>
                  <a:pt x="40160" y="4465"/>
                </a:cubicBezTo>
                <a:cubicBezTo>
                  <a:pt x="38934" y="2977"/>
                  <a:pt x="37707" y="1489"/>
                  <a:pt x="36469" y="1"/>
                </a:cubicBezTo>
                <a:cubicBezTo>
                  <a:pt x="35255" y="1489"/>
                  <a:pt x="34016" y="2977"/>
                  <a:pt x="32802" y="4477"/>
                </a:cubicBezTo>
                <a:cubicBezTo>
                  <a:pt x="31564" y="2989"/>
                  <a:pt x="30337" y="1501"/>
                  <a:pt x="2911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9"/>
          <p:cNvSpPr/>
          <p:nvPr/>
        </p:nvSpPr>
        <p:spPr>
          <a:xfrm>
            <a:off x="8134798" y="1607325"/>
            <a:ext cx="1068517" cy="153280"/>
          </a:xfrm>
          <a:custGeom>
            <a:avLst/>
            <a:gdLst/>
            <a:ahLst/>
            <a:cxnLst/>
            <a:rect l="l" t="t" r="r" b="b"/>
            <a:pathLst>
              <a:path w="44245" h="6347" extrusionOk="0">
                <a:moveTo>
                  <a:pt x="25419" y="6260"/>
                </a:moveTo>
                <a:cubicBezTo>
                  <a:pt x="25419" y="6261"/>
                  <a:pt x="25420" y="6262"/>
                  <a:pt x="25420" y="6263"/>
                </a:cubicBezTo>
                <a:cubicBezTo>
                  <a:pt x="25420" y="6263"/>
                  <a:pt x="25420" y="6262"/>
                  <a:pt x="25419" y="6260"/>
                </a:cubicBezTo>
                <a:close/>
                <a:moveTo>
                  <a:pt x="29111" y="0"/>
                </a:moveTo>
                <a:cubicBezTo>
                  <a:pt x="27897" y="1489"/>
                  <a:pt x="26671" y="2977"/>
                  <a:pt x="25456" y="4441"/>
                </a:cubicBezTo>
                <a:cubicBezTo>
                  <a:pt x="25245" y="4114"/>
                  <a:pt x="22294" y="688"/>
                  <a:pt x="22106" y="688"/>
                </a:cubicBezTo>
                <a:cubicBezTo>
                  <a:pt x="22103" y="688"/>
                  <a:pt x="22100" y="689"/>
                  <a:pt x="22099" y="691"/>
                </a:cubicBezTo>
                <a:lnTo>
                  <a:pt x="18848" y="4561"/>
                </a:lnTo>
                <a:lnTo>
                  <a:pt x="15157" y="84"/>
                </a:lnTo>
                <a:lnTo>
                  <a:pt x="11478" y="4549"/>
                </a:lnTo>
                <a:lnTo>
                  <a:pt x="7799" y="84"/>
                </a:lnTo>
                <a:lnTo>
                  <a:pt x="4120" y="4549"/>
                </a:lnTo>
                <a:lnTo>
                  <a:pt x="882" y="608"/>
                </a:lnTo>
                <a:lnTo>
                  <a:pt x="1" y="1334"/>
                </a:lnTo>
                <a:lnTo>
                  <a:pt x="4120" y="6335"/>
                </a:lnTo>
                <a:lnTo>
                  <a:pt x="7799" y="1870"/>
                </a:lnTo>
                <a:lnTo>
                  <a:pt x="11478" y="6346"/>
                </a:lnTo>
                <a:lnTo>
                  <a:pt x="15157" y="1870"/>
                </a:lnTo>
                <a:lnTo>
                  <a:pt x="18824" y="6335"/>
                </a:lnTo>
                <a:lnTo>
                  <a:pt x="22206" y="2334"/>
                </a:lnTo>
                <a:cubicBezTo>
                  <a:pt x="22206" y="2334"/>
                  <a:pt x="25340" y="6142"/>
                  <a:pt x="25419" y="6260"/>
                </a:cubicBezTo>
                <a:lnTo>
                  <a:pt x="25419" y="6260"/>
                </a:lnTo>
                <a:cubicBezTo>
                  <a:pt x="25355" y="6085"/>
                  <a:pt x="28851" y="2106"/>
                  <a:pt x="29099" y="1775"/>
                </a:cubicBezTo>
                <a:cubicBezTo>
                  <a:pt x="30314" y="3263"/>
                  <a:pt x="31552" y="4751"/>
                  <a:pt x="32779" y="6263"/>
                </a:cubicBezTo>
                <a:cubicBezTo>
                  <a:pt x="33993" y="4775"/>
                  <a:pt x="35231" y="3287"/>
                  <a:pt x="36446" y="1775"/>
                </a:cubicBezTo>
                <a:cubicBezTo>
                  <a:pt x="37672" y="3263"/>
                  <a:pt x="38910" y="4751"/>
                  <a:pt x="40125" y="6239"/>
                </a:cubicBezTo>
                <a:cubicBezTo>
                  <a:pt x="41494" y="4572"/>
                  <a:pt x="42875" y="2918"/>
                  <a:pt x="44244" y="1239"/>
                </a:cubicBezTo>
                <a:cubicBezTo>
                  <a:pt x="43994" y="989"/>
                  <a:pt x="43697" y="751"/>
                  <a:pt x="43423" y="512"/>
                </a:cubicBezTo>
                <a:cubicBezTo>
                  <a:pt x="42327" y="1822"/>
                  <a:pt x="41256" y="3132"/>
                  <a:pt x="40172" y="4465"/>
                </a:cubicBezTo>
                <a:cubicBezTo>
                  <a:pt x="38934" y="2977"/>
                  <a:pt x="37720" y="1489"/>
                  <a:pt x="36481" y="0"/>
                </a:cubicBezTo>
                <a:cubicBezTo>
                  <a:pt x="35267" y="1489"/>
                  <a:pt x="34029" y="2977"/>
                  <a:pt x="32802" y="4477"/>
                </a:cubicBezTo>
                <a:cubicBezTo>
                  <a:pt x="31564" y="2989"/>
                  <a:pt x="30350" y="1501"/>
                  <a:pt x="291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9"/>
          <p:cNvGrpSpPr/>
          <p:nvPr/>
        </p:nvGrpSpPr>
        <p:grpSpPr>
          <a:xfrm>
            <a:off x="-465976" y="417412"/>
            <a:ext cx="1105852" cy="705209"/>
            <a:chOff x="8038125" y="4174075"/>
            <a:chExt cx="673396" cy="429429"/>
          </a:xfrm>
        </p:grpSpPr>
        <p:sp>
          <p:nvSpPr>
            <p:cNvPr id="270" name="Google Shape;270;p9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0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9" name="Google Shape;369;p12"/>
          <p:cNvSpPr txBox="1">
            <a:spLocks noGrp="1"/>
          </p:cNvSpPr>
          <p:nvPr>
            <p:ph type="body" idx="1"/>
          </p:nvPr>
        </p:nvSpPr>
        <p:spPr>
          <a:xfrm>
            <a:off x="720000" y="1069475"/>
            <a:ext cx="7704000" cy="3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 sz="1100">
                <a:solidFill>
                  <a:srgbClr val="FFFFFF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  <a:defRPr sz="1200">
                <a:solidFill>
                  <a:srgbClr val="FFFFFF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romanLcPeriod"/>
              <a:defRPr sz="1200">
                <a:solidFill>
                  <a:srgbClr val="FFFFFF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 sz="1200">
                <a:solidFill>
                  <a:srgbClr val="FFFFFF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  <a:defRPr sz="1200">
                <a:solidFill>
                  <a:srgbClr val="FFFFFF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romanLcPeriod"/>
              <a:defRPr sz="1200">
                <a:solidFill>
                  <a:srgbClr val="FFFFFF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 sz="1200">
                <a:solidFill>
                  <a:srgbClr val="FFFFFF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  <a:defRPr sz="1200">
                <a:solidFill>
                  <a:srgbClr val="FFFFFF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AutoNum type="romanLcPeriod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12"/>
          <p:cNvSpPr/>
          <p:nvPr/>
        </p:nvSpPr>
        <p:spPr>
          <a:xfrm rot="-5400000" flipH="1">
            <a:off x="6927465" y="2893178"/>
            <a:ext cx="3080770" cy="1419865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85788" dist="19050" dir="13080000" algn="bl" rotWithShape="0">
              <a:srgbClr val="000000">
                <a:alpha val="4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2"/>
          <p:cNvSpPr/>
          <p:nvPr/>
        </p:nvSpPr>
        <p:spPr>
          <a:xfrm>
            <a:off x="7896375" y="4402776"/>
            <a:ext cx="206100" cy="201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2" name="Google Shape;372;p12"/>
          <p:cNvGrpSpPr/>
          <p:nvPr/>
        </p:nvGrpSpPr>
        <p:grpSpPr>
          <a:xfrm rot="7770955">
            <a:off x="451653" y="371824"/>
            <a:ext cx="335331" cy="342441"/>
            <a:chOff x="1260150" y="238125"/>
            <a:chExt cx="5092325" cy="5200300"/>
          </a:xfrm>
        </p:grpSpPr>
        <p:sp>
          <p:nvSpPr>
            <p:cNvPr id="373" name="Google Shape;373;p12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2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2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2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2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2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2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2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2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2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5" name="Google Shape;415;p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6" name="Google Shape;416;p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7" name="Google Shape;41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5"/>
          <p:cNvSpPr txBox="1">
            <a:spLocks noGrp="1"/>
          </p:cNvSpPr>
          <p:nvPr>
            <p:ph type="title"/>
          </p:nvPr>
        </p:nvSpPr>
        <p:spPr>
          <a:xfrm>
            <a:off x="720000" y="623161"/>
            <a:ext cx="7704000" cy="50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420" name="Google Shape;420;p15"/>
          <p:cNvGrpSpPr/>
          <p:nvPr/>
        </p:nvGrpSpPr>
        <p:grpSpPr>
          <a:xfrm rot="10777082">
            <a:off x="8546232" y="4411850"/>
            <a:ext cx="534706" cy="541872"/>
            <a:chOff x="1260150" y="238125"/>
            <a:chExt cx="5092325" cy="5200300"/>
          </a:xfrm>
        </p:grpSpPr>
        <p:sp>
          <p:nvSpPr>
            <p:cNvPr id="421" name="Google Shape;421;p15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15"/>
          <p:cNvSpPr/>
          <p:nvPr/>
        </p:nvSpPr>
        <p:spPr>
          <a:xfrm rot="1981215">
            <a:off x="8290079" y="4839226"/>
            <a:ext cx="199290" cy="195467"/>
          </a:xfrm>
          <a:prstGeom prst="ellipse">
            <a:avLst/>
          </a:prstGeom>
          <a:noFill/>
          <a:ln w="28575" cap="flat" cmpd="sng">
            <a:solidFill>
              <a:srgbClr val="EA24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5"/>
          <p:cNvSpPr/>
          <p:nvPr/>
        </p:nvSpPr>
        <p:spPr>
          <a:xfrm flipH="1">
            <a:off x="-714325" y="4410077"/>
            <a:ext cx="5457779" cy="733417"/>
          </a:xfrm>
          <a:custGeom>
            <a:avLst/>
            <a:gdLst/>
            <a:ahLst/>
            <a:cxnLst/>
            <a:rect l="l" t="t" r="r" b="b"/>
            <a:pathLst>
              <a:path w="76117" h="18982" extrusionOk="0">
                <a:moveTo>
                  <a:pt x="65723" y="1"/>
                </a:moveTo>
                <a:cubicBezTo>
                  <a:pt x="61132" y="1"/>
                  <a:pt x="57974" y="3082"/>
                  <a:pt x="56043" y="5861"/>
                </a:cubicBezTo>
                <a:cubicBezTo>
                  <a:pt x="53591" y="9404"/>
                  <a:pt x="50423" y="12728"/>
                  <a:pt x="45321" y="12728"/>
                </a:cubicBezTo>
                <a:cubicBezTo>
                  <a:pt x="43909" y="12728"/>
                  <a:pt x="42348" y="12473"/>
                  <a:pt x="40612" y="11897"/>
                </a:cubicBezTo>
                <a:cubicBezTo>
                  <a:pt x="33611" y="9557"/>
                  <a:pt x="28464" y="4471"/>
                  <a:pt x="20549" y="4471"/>
                </a:cubicBezTo>
                <a:cubicBezTo>
                  <a:pt x="19406" y="4471"/>
                  <a:pt x="18204" y="4577"/>
                  <a:pt x="16931" y="4813"/>
                </a:cubicBezTo>
                <a:cubicBezTo>
                  <a:pt x="6846" y="6659"/>
                  <a:pt x="0" y="18958"/>
                  <a:pt x="0" y="18958"/>
                </a:cubicBezTo>
                <a:lnTo>
                  <a:pt x="0" y="18982"/>
                </a:lnTo>
                <a:lnTo>
                  <a:pt x="76117" y="18982"/>
                </a:lnTo>
                <a:lnTo>
                  <a:pt x="76117" y="4480"/>
                </a:lnTo>
                <a:cubicBezTo>
                  <a:pt x="72053" y="1215"/>
                  <a:pt x="68606" y="1"/>
                  <a:pt x="65723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5"/>
          <p:cNvSpPr/>
          <p:nvPr/>
        </p:nvSpPr>
        <p:spPr>
          <a:xfrm rot="10800000">
            <a:off x="-7" y="26"/>
            <a:ext cx="2174761" cy="1442054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5"/>
          <p:cNvSpPr/>
          <p:nvPr/>
        </p:nvSpPr>
        <p:spPr>
          <a:xfrm rot="10800000">
            <a:off x="60" y="-1"/>
            <a:ext cx="2263065" cy="1522076"/>
          </a:xfrm>
          <a:custGeom>
            <a:avLst/>
            <a:gdLst/>
            <a:ahLst/>
            <a:cxnLst/>
            <a:rect l="l" t="t" r="r" b="b"/>
            <a:pathLst>
              <a:path w="68057" h="41090" extrusionOk="0">
                <a:moveTo>
                  <a:pt x="68056" y="1"/>
                </a:moveTo>
                <a:cubicBezTo>
                  <a:pt x="63949" y="1180"/>
                  <a:pt x="62032" y="5073"/>
                  <a:pt x="61044" y="8573"/>
                </a:cubicBezTo>
                <a:cubicBezTo>
                  <a:pt x="60079" y="12074"/>
                  <a:pt x="58520" y="17170"/>
                  <a:pt x="50376" y="17872"/>
                </a:cubicBezTo>
                <a:cubicBezTo>
                  <a:pt x="42232" y="18575"/>
                  <a:pt x="39601" y="20670"/>
                  <a:pt x="36481" y="27314"/>
                </a:cubicBezTo>
                <a:cubicBezTo>
                  <a:pt x="33961" y="32663"/>
                  <a:pt x="32210" y="35858"/>
                  <a:pt x="24320" y="35858"/>
                </a:cubicBezTo>
                <a:cubicBezTo>
                  <a:pt x="22445" y="35858"/>
                  <a:pt x="20223" y="35678"/>
                  <a:pt x="17562" y="35303"/>
                </a:cubicBezTo>
                <a:cubicBezTo>
                  <a:pt x="16007" y="35084"/>
                  <a:pt x="14581" y="34987"/>
                  <a:pt x="13272" y="34987"/>
                </a:cubicBezTo>
                <a:cubicBezTo>
                  <a:pt x="2919" y="34987"/>
                  <a:pt x="0" y="41077"/>
                  <a:pt x="0" y="41077"/>
                </a:cubicBezTo>
                <a:lnTo>
                  <a:pt x="0" y="41089"/>
                </a:lnTo>
                <a:lnTo>
                  <a:pt x="68056" y="41089"/>
                </a:lnTo>
                <a:lnTo>
                  <a:pt x="68056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APTION_ONLY_1_1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7"/>
          <p:cNvSpPr txBox="1">
            <a:spLocks noGrp="1"/>
          </p:cNvSpPr>
          <p:nvPr>
            <p:ph type="subTitle" idx="1"/>
          </p:nvPr>
        </p:nvSpPr>
        <p:spPr>
          <a:xfrm>
            <a:off x="4724400" y="1766216"/>
            <a:ext cx="31812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Krona One"/>
              <a:buNone/>
              <a:defRPr sz="170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17"/>
          <p:cNvSpPr txBox="1">
            <a:spLocks noGrp="1"/>
          </p:cNvSpPr>
          <p:nvPr>
            <p:ph type="title"/>
          </p:nvPr>
        </p:nvSpPr>
        <p:spPr>
          <a:xfrm>
            <a:off x="720000" y="625725"/>
            <a:ext cx="7704000" cy="50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3" name="Google Shape;443;p17"/>
          <p:cNvSpPr txBox="1">
            <a:spLocks noGrp="1"/>
          </p:cNvSpPr>
          <p:nvPr>
            <p:ph type="subTitle" idx="2"/>
          </p:nvPr>
        </p:nvSpPr>
        <p:spPr>
          <a:xfrm>
            <a:off x="4724400" y="2247900"/>
            <a:ext cx="3514800" cy="16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17"/>
          <p:cNvSpPr/>
          <p:nvPr/>
        </p:nvSpPr>
        <p:spPr>
          <a:xfrm rot="1067717">
            <a:off x="6265069" y="-449217"/>
            <a:ext cx="3647197" cy="1672146"/>
          </a:xfrm>
          <a:custGeom>
            <a:avLst/>
            <a:gdLst/>
            <a:ahLst/>
            <a:cxnLst/>
            <a:rect l="l" t="t" r="r" b="b"/>
            <a:pathLst>
              <a:path w="127170" h="90411" extrusionOk="0">
                <a:moveTo>
                  <a:pt x="95672" y="1"/>
                </a:moveTo>
                <a:cubicBezTo>
                  <a:pt x="94091" y="1"/>
                  <a:pt x="92506" y="159"/>
                  <a:pt x="90940" y="400"/>
                </a:cubicBezTo>
                <a:cubicBezTo>
                  <a:pt x="84224" y="1422"/>
                  <a:pt x="78259" y="5260"/>
                  <a:pt x="72335" y="8368"/>
                </a:cubicBezTo>
                <a:cubicBezTo>
                  <a:pt x="69582" y="9828"/>
                  <a:pt x="66808" y="11225"/>
                  <a:pt x="63742" y="11914"/>
                </a:cubicBezTo>
                <a:cubicBezTo>
                  <a:pt x="63471" y="11976"/>
                  <a:pt x="63179" y="12018"/>
                  <a:pt x="62908" y="12081"/>
                </a:cubicBezTo>
                <a:lnTo>
                  <a:pt x="62428" y="12143"/>
                </a:lnTo>
                <a:cubicBezTo>
                  <a:pt x="61906" y="12206"/>
                  <a:pt x="61385" y="12227"/>
                  <a:pt x="60863" y="12247"/>
                </a:cubicBezTo>
                <a:cubicBezTo>
                  <a:pt x="60545" y="12258"/>
                  <a:pt x="60227" y="12263"/>
                  <a:pt x="59909" y="12263"/>
                </a:cubicBezTo>
                <a:cubicBezTo>
                  <a:pt x="58955" y="12263"/>
                  <a:pt x="58001" y="12216"/>
                  <a:pt x="57047" y="12122"/>
                </a:cubicBezTo>
                <a:cubicBezTo>
                  <a:pt x="56817" y="12101"/>
                  <a:pt x="56588" y="12081"/>
                  <a:pt x="56379" y="12039"/>
                </a:cubicBezTo>
                <a:cubicBezTo>
                  <a:pt x="56379" y="12039"/>
                  <a:pt x="55816" y="11976"/>
                  <a:pt x="55774" y="11955"/>
                </a:cubicBezTo>
                <a:cubicBezTo>
                  <a:pt x="55169" y="11872"/>
                  <a:pt x="54544" y="11747"/>
                  <a:pt x="53939" y="11643"/>
                </a:cubicBezTo>
                <a:cubicBezTo>
                  <a:pt x="52604" y="11371"/>
                  <a:pt x="51269" y="11038"/>
                  <a:pt x="49955" y="10704"/>
                </a:cubicBezTo>
                <a:cubicBezTo>
                  <a:pt x="47348" y="10016"/>
                  <a:pt x="44782" y="9202"/>
                  <a:pt x="42217" y="8410"/>
                </a:cubicBezTo>
                <a:cubicBezTo>
                  <a:pt x="37169" y="6845"/>
                  <a:pt x="32101" y="5302"/>
                  <a:pt x="26803" y="4885"/>
                </a:cubicBezTo>
                <a:cubicBezTo>
                  <a:pt x="26171" y="4825"/>
                  <a:pt x="25538" y="4796"/>
                  <a:pt x="24907" y="4796"/>
                </a:cubicBezTo>
                <a:cubicBezTo>
                  <a:pt x="21789" y="4796"/>
                  <a:pt x="18705" y="5517"/>
                  <a:pt x="15894" y="6887"/>
                </a:cubicBezTo>
                <a:cubicBezTo>
                  <a:pt x="12161" y="8764"/>
                  <a:pt x="9366" y="12247"/>
                  <a:pt x="7468" y="15877"/>
                </a:cubicBezTo>
                <a:cubicBezTo>
                  <a:pt x="919" y="23448"/>
                  <a:pt x="1" y="34649"/>
                  <a:pt x="3901" y="43742"/>
                </a:cubicBezTo>
                <a:cubicBezTo>
                  <a:pt x="5904" y="48435"/>
                  <a:pt x="9720" y="52503"/>
                  <a:pt x="14351" y="54672"/>
                </a:cubicBezTo>
                <a:cubicBezTo>
                  <a:pt x="17399" y="56098"/>
                  <a:pt x="20538" y="56650"/>
                  <a:pt x="23704" y="56650"/>
                </a:cubicBezTo>
                <a:cubicBezTo>
                  <a:pt x="27299" y="56650"/>
                  <a:pt x="30929" y="55938"/>
                  <a:pt x="34499" y="54985"/>
                </a:cubicBezTo>
                <a:cubicBezTo>
                  <a:pt x="39148" y="53744"/>
                  <a:pt x="43914" y="52078"/>
                  <a:pt x="48665" y="52078"/>
                </a:cubicBezTo>
                <a:cubicBezTo>
                  <a:pt x="50225" y="52078"/>
                  <a:pt x="51782" y="52257"/>
                  <a:pt x="53334" y="52690"/>
                </a:cubicBezTo>
                <a:cubicBezTo>
                  <a:pt x="63346" y="55485"/>
                  <a:pt x="62532" y="68271"/>
                  <a:pt x="65160" y="76030"/>
                </a:cubicBezTo>
                <a:cubicBezTo>
                  <a:pt x="66850" y="81057"/>
                  <a:pt x="69874" y="85791"/>
                  <a:pt x="74650" y="88336"/>
                </a:cubicBezTo>
                <a:cubicBezTo>
                  <a:pt x="77393" y="89799"/>
                  <a:pt x="80317" y="90410"/>
                  <a:pt x="83281" y="90410"/>
                </a:cubicBezTo>
                <a:cubicBezTo>
                  <a:pt x="90074" y="90410"/>
                  <a:pt x="97075" y="87199"/>
                  <a:pt x="102579" y="83685"/>
                </a:cubicBezTo>
                <a:cubicBezTo>
                  <a:pt x="106792" y="81015"/>
                  <a:pt x="110672" y="77824"/>
                  <a:pt x="114113" y="74215"/>
                </a:cubicBezTo>
                <a:cubicBezTo>
                  <a:pt x="118305" y="69731"/>
                  <a:pt x="121392" y="64350"/>
                  <a:pt x="123144" y="58468"/>
                </a:cubicBezTo>
                <a:cubicBezTo>
                  <a:pt x="127170" y="45369"/>
                  <a:pt x="124646" y="30873"/>
                  <a:pt x="118994" y="18692"/>
                </a:cubicBezTo>
                <a:cubicBezTo>
                  <a:pt x="116574" y="13499"/>
                  <a:pt x="113237" y="8410"/>
                  <a:pt x="108711" y="4822"/>
                </a:cubicBezTo>
                <a:cubicBezTo>
                  <a:pt x="106354" y="2924"/>
                  <a:pt x="103663" y="1506"/>
                  <a:pt x="100743" y="651"/>
                </a:cubicBezTo>
                <a:cubicBezTo>
                  <a:pt x="99077" y="185"/>
                  <a:pt x="97377" y="1"/>
                  <a:pt x="95672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7"/>
          <p:cNvSpPr/>
          <p:nvPr/>
        </p:nvSpPr>
        <p:spPr>
          <a:xfrm rot="1067717">
            <a:off x="6152762" y="-449220"/>
            <a:ext cx="3647197" cy="1672146"/>
          </a:xfrm>
          <a:custGeom>
            <a:avLst/>
            <a:gdLst/>
            <a:ahLst/>
            <a:cxnLst/>
            <a:rect l="l" t="t" r="r" b="b"/>
            <a:pathLst>
              <a:path w="127170" h="90411" extrusionOk="0">
                <a:moveTo>
                  <a:pt x="95672" y="1"/>
                </a:moveTo>
                <a:cubicBezTo>
                  <a:pt x="94091" y="1"/>
                  <a:pt x="92506" y="159"/>
                  <a:pt x="90940" y="400"/>
                </a:cubicBezTo>
                <a:cubicBezTo>
                  <a:pt x="84224" y="1422"/>
                  <a:pt x="78259" y="5260"/>
                  <a:pt x="72335" y="8368"/>
                </a:cubicBezTo>
                <a:cubicBezTo>
                  <a:pt x="69582" y="9828"/>
                  <a:pt x="66808" y="11225"/>
                  <a:pt x="63742" y="11914"/>
                </a:cubicBezTo>
                <a:cubicBezTo>
                  <a:pt x="63471" y="11976"/>
                  <a:pt x="63179" y="12018"/>
                  <a:pt x="62908" y="12081"/>
                </a:cubicBezTo>
                <a:lnTo>
                  <a:pt x="62428" y="12143"/>
                </a:lnTo>
                <a:cubicBezTo>
                  <a:pt x="61906" y="12206"/>
                  <a:pt x="61385" y="12227"/>
                  <a:pt x="60863" y="12247"/>
                </a:cubicBezTo>
                <a:cubicBezTo>
                  <a:pt x="60545" y="12258"/>
                  <a:pt x="60227" y="12263"/>
                  <a:pt x="59909" y="12263"/>
                </a:cubicBezTo>
                <a:cubicBezTo>
                  <a:pt x="58955" y="12263"/>
                  <a:pt x="58001" y="12216"/>
                  <a:pt x="57047" y="12122"/>
                </a:cubicBezTo>
                <a:cubicBezTo>
                  <a:pt x="56817" y="12101"/>
                  <a:pt x="56588" y="12081"/>
                  <a:pt x="56379" y="12039"/>
                </a:cubicBezTo>
                <a:cubicBezTo>
                  <a:pt x="56379" y="12039"/>
                  <a:pt x="55816" y="11976"/>
                  <a:pt x="55774" y="11955"/>
                </a:cubicBezTo>
                <a:cubicBezTo>
                  <a:pt x="55169" y="11872"/>
                  <a:pt x="54544" y="11747"/>
                  <a:pt x="53939" y="11643"/>
                </a:cubicBezTo>
                <a:cubicBezTo>
                  <a:pt x="52604" y="11371"/>
                  <a:pt x="51269" y="11038"/>
                  <a:pt x="49955" y="10704"/>
                </a:cubicBezTo>
                <a:cubicBezTo>
                  <a:pt x="47348" y="10016"/>
                  <a:pt x="44782" y="9202"/>
                  <a:pt x="42217" y="8410"/>
                </a:cubicBezTo>
                <a:cubicBezTo>
                  <a:pt x="37169" y="6845"/>
                  <a:pt x="32101" y="5302"/>
                  <a:pt x="26803" y="4885"/>
                </a:cubicBezTo>
                <a:cubicBezTo>
                  <a:pt x="26171" y="4825"/>
                  <a:pt x="25538" y="4796"/>
                  <a:pt x="24907" y="4796"/>
                </a:cubicBezTo>
                <a:cubicBezTo>
                  <a:pt x="21789" y="4796"/>
                  <a:pt x="18705" y="5517"/>
                  <a:pt x="15894" y="6887"/>
                </a:cubicBezTo>
                <a:cubicBezTo>
                  <a:pt x="12161" y="8764"/>
                  <a:pt x="9366" y="12247"/>
                  <a:pt x="7468" y="15877"/>
                </a:cubicBezTo>
                <a:cubicBezTo>
                  <a:pt x="919" y="23448"/>
                  <a:pt x="1" y="34649"/>
                  <a:pt x="3901" y="43742"/>
                </a:cubicBezTo>
                <a:cubicBezTo>
                  <a:pt x="5904" y="48435"/>
                  <a:pt x="9720" y="52503"/>
                  <a:pt x="14351" y="54672"/>
                </a:cubicBezTo>
                <a:cubicBezTo>
                  <a:pt x="17399" y="56098"/>
                  <a:pt x="20538" y="56650"/>
                  <a:pt x="23704" y="56650"/>
                </a:cubicBezTo>
                <a:cubicBezTo>
                  <a:pt x="27299" y="56650"/>
                  <a:pt x="30929" y="55938"/>
                  <a:pt x="34499" y="54985"/>
                </a:cubicBezTo>
                <a:cubicBezTo>
                  <a:pt x="39148" y="53744"/>
                  <a:pt x="43914" y="52078"/>
                  <a:pt x="48665" y="52078"/>
                </a:cubicBezTo>
                <a:cubicBezTo>
                  <a:pt x="50225" y="52078"/>
                  <a:pt x="51782" y="52257"/>
                  <a:pt x="53334" y="52690"/>
                </a:cubicBezTo>
                <a:cubicBezTo>
                  <a:pt x="63346" y="55485"/>
                  <a:pt x="62532" y="68271"/>
                  <a:pt x="65160" y="76030"/>
                </a:cubicBezTo>
                <a:cubicBezTo>
                  <a:pt x="66850" y="81057"/>
                  <a:pt x="69874" y="85791"/>
                  <a:pt x="74650" y="88336"/>
                </a:cubicBezTo>
                <a:cubicBezTo>
                  <a:pt x="77393" y="89799"/>
                  <a:pt x="80317" y="90410"/>
                  <a:pt x="83281" y="90410"/>
                </a:cubicBezTo>
                <a:cubicBezTo>
                  <a:pt x="90074" y="90410"/>
                  <a:pt x="97075" y="87199"/>
                  <a:pt x="102579" y="83685"/>
                </a:cubicBezTo>
                <a:cubicBezTo>
                  <a:pt x="106792" y="81015"/>
                  <a:pt x="110672" y="77824"/>
                  <a:pt x="114113" y="74215"/>
                </a:cubicBezTo>
                <a:cubicBezTo>
                  <a:pt x="118305" y="69731"/>
                  <a:pt x="121392" y="64350"/>
                  <a:pt x="123144" y="58468"/>
                </a:cubicBezTo>
                <a:cubicBezTo>
                  <a:pt x="127170" y="45369"/>
                  <a:pt x="124646" y="30873"/>
                  <a:pt x="118994" y="18692"/>
                </a:cubicBezTo>
                <a:cubicBezTo>
                  <a:pt x="116574" y="13499"/>
                  <a:pt x="113237" y="8410"/>
                  <a:pt x="108711" y="4822"/>
                </a:cubicBezTo>
                <a:cubicBezTo>
                  <a:pt x="106354" y="2924"/>
                  <a:pt x="103663" y="1506"/>
                  <a:pt x="100743" y="651"/>
                </a:cubicBezTo>
                <a:cubicBezTo>
                  <a:pt x="99077" y="185"/>
                  <a:pt x="97377" y="1"/>
                  <a:pt x="9567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7"/>
          <p:cNvSpPr/>
          <p:nvPr/>
        </p:nvSpPr>
        <p:spPr>
          <a:xfrm>
            <a:off x="1625353" y="4255700"/>
            <a:ext cx="7518647" cy="887788"/>
          </a:xfrm>
          <a:custGeom>
            <a:avLst/>
            <a:gdLst/>
            <a:ahLst/>
            <a:cxnLst/>
            <a:rect l="l" t="t" r="r" b="b"/>
            <a:pathLst>
              <a:path w="76117" h="18982" extrusionOk="0">
                <a:moveTo>
                  <a:pt x="65723" y="1"/>
                </a:moveTo>
                <a:cubicBezTo>
                  <a:pt x="61132" y="1"/>
                  <a:pt x="57974" y="3082"/>
                  <a:pt x="56043" y="5861"/>
                </a:cubicBezTo>
                <a:cubicBezTo>
                  <a:pt x="53591" y="9404"/>
                  <a:pt x="50423" y="12728"/>
                  <a:pt x="45321" y="12728"/>
                </a:cubicBezTo>
                <a:cubicBezTo>
                  <a:pt x="43909" y="12728"/>
                  <a:pt x="42348" y="12473"/>
                  <a:pt x="40612" y="11897"/>
                </a:cubicBezTo>
                <a:cubicBezTo>
                  <a:pt x="33611" y="9557"/>
                  <a:pt x="28464" y="4471"/>
                  <a:pt x="20549" y="4471"/>
                </a:cubicBezTo>
                <a:cubicBezTo>
                  <a:pt x="19406" y="4471"/>
                  <a:pt x="18204" y="4577"/>
                  <a:pt x="16931" y="4813"/>
                </a:cubicBezTo>
                <a:cubicBezTo>
                  <a:pt x="6846" y="6659"/>
                  <a:pt x="0" y="18958"/>
                  <a:pt x="0" y="18958"/>
                </a:cubicBezTo>
                <a:lnTo>
                  <a:pt x="0" y="18982"/>
                </a:lnTo>
                <a:lnTo>
                  <a:pt x="76117" y="18982"/>
                </a:lnTo>
                <a:lnTo>
                  <a:pt x="76117" y="4480"/>
                </a:lnTo>
                <a:cubicBezTo>
                  <a:pt x="72053" y="1215"/>
                  <a:pt x="68606" y="1"/>
                  <a:pt x="65723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7" name="Google Shape;447;p17"/>
          <p:cNvGrpSpPr/>
          <p:nvPr/>
        </p:nvGrpSpPr>
        <p:grpSpPr>
          <a:xfrm>
            <a:off x="409666" y="330038"/>
            <a:ext cx="387017" cy="395223"/>
            <a:chOff x="1260150" y="238125"/>
            <a:chExt cx="5092325" cy="5200300"/>
          </a:xfrm>
        </p:grpSpPr>
        <p:sp>
          <p:nvSpPr>
            <p:cNvPr id="448" name="Google Shape;448;p17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9"/>
          <p:cNvSpPr/>
          <p:nvPr/>
        </p:nvSpPr>
        <p:spPr>
          <a:xfrm rot="10800000">
            <a:off x="-453578" y="3286120"/>
            <a:ext cx="2460931" cy="1866905"/>
          </a:xfrm>
          <a:custGeom>
            <a:avLst/>
            <a:gdLst/>
            <a:ahLst/>
            <a:cxnLst/>
            <a:rect l="l" t="t" r="r" b="b"/>
            <a:pathLst>
              <a:path w="97656" h="47689" extrusionOk="0">
                <a:moveTo>
                  <a:pt x="1" y="0"/>
                </a:moveTo>
                <a:cubicBezTo>
                  <a:pt x="179" y="2596"/>
                  <a:pt x="763" y="5120"/>
                  <a:pt x="1965" y="7454"/>
                </a:cubicBezTo>
                <a:cubicBezTo>
                  <a:pt x="7382" y="17872"/>
                  <a:pt x="24766" y="15621"/>
                  <a:pt x="34243" y="18550"/>
                </a:cubicBezTo>
                <a:cubicBezTo>
                  <a:pt x="51459" y="23872"/>
                  <a:pt x="37874" y="41351"/>
                  <a:pt x="54103" y="46899"/>
                </a:cubicBezTo>
                <a:cubicBezTo>
                  <a:pt x="55722" y="47453"/>
                  <a:pt x="57442" y="47688"/>
                  <a:pt x="59232" y="47688"/>
                </a:cubicBezTo>
                <a:cubicBezTo>
                  <a:pt x="69055" y="47688"/>
                  <a:pt x="80997" y="40619"/>
                  <a:pt x="90000" y="40458"/>
                </a:cubicBezTo>
                <a:cubicBezTo>
                  <a:pt x="90155" y="40455"/>
                  <a:pt x="90308" y="40453"/>
                  <a:pt x="90460" y="40453"/>
                </a:cubicBezTo>
                <a:cubicBezTo>
                  <a:pt x="93270" y="40453"/>
                  <a:pt x="95645" y="40971"/>
                  <a:pt x="97656" y="41886"/>
                </a:cubicBezTo>
                <a:lnTo>
                  <a:pt x="97656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uda"/>
                <a:ea typeface="Ruda"/>
                <a:cs typeface="Ruda"/>
                <a:sym typeface="Ruda"/>
              </a:defRPr>
            </a:lvl9pPr>
          </a:lstStyle>
          <a:p>
            <a:endParaRPr/>
          </a:p>
        </p:txBody>
      </p:sp>
      <p:sp>
        <p:nvSpPr>
          <p:cNvPr id="480" name="Google Shape;480;p19"/>
          <p:cNvSpPr/>
          <p:nvPr/>
        </p:nvSpPr>
        <p:spPr>
          <a:xfrm rot="2345401">
            <a:off x="6422404" y="-481561"/>
            <a:ext cx="4377552" cy="3112203"/>
          </a:xfrm>
          <a:custGeom>
            <a:avLst/>
            <a:gdLst/>
            <a:ahLst/>
            <a:cxnLst/>
            <a:rect l="l" t="t" r="r" b="b"/>
            <a:pathLst>
              <a:path w="127170" h="90411" extrusionOk="0">
                <a:moveTo>
                  <a:pt x="95672" y="1"/>
                </a:moveTo>
                <a:cubicBezTo>
                  <a:pt x="94091" y="1"/>
                  <a:pt x="92506" y="159"/>
                  <a:pt x="90940" y="400"/>
                </a:cubicBezTo>
                <a:cubicBezTo>
                  <a:pt x="84224" y="1422"/>
                  <a:pt x="78259" y="5260"/>
                  <a:pt x="72335" y="8368"/>
                </a:cubicBezTo>
                <a:cubicBezTo>
                  <a:pt x="69582" y="9828"/>
                  <a:pt x="66808" y="11225"/>
                  <a:pt x="63742" y="11914"/>
                </a:cubicBezTo>
                <a:cubicBezTo>
                  <a:pt x="63471" y="11976"/>
                  <a:pt x="63179" y="12018"/>
                  <a:pt x="62908" y="12081"/>
                </a:cubicBezTo>
                <a:lnTo>
                  <a:pt x="62428" y="12143"/>
                </a:lnTo>
                <a:cubicBezTo>
                  <a:pt x="61906" y="12206"/>
                  <a:pt x="61385" y="12227"/>
                  <a:pt x="60863" y="12247"/>
                </a:cubicBezTo>
                <a:cubicBezTo>
                  <a:pt x="60545" y="12258"/>
                  <a:pt x="60227" y="12263"/>
                  <a:pt x="59909" y="12263"/>
                </a:cubicBezTo>
                <a:cubicBezTo>
                  <a:pt x="58955" y="12263"/>
                  <a:pt x="58001" y="12216"/>
                  <a:pt x="57047" y="12122"/>
                </a:cubicBezTo>
                <a:cubicBezTo>
                  <a:pt x="56817" y="12101"/>
                  <a:pt x="56588" y="12081"/>
                  <a:pt x="56379" y="12039"/>
                </a:cubicBezTo>
                <a:cubicBezTo>
                  <a:pt x="56379" y="12039"/>
                  <a:pt x="55816" y="11976"/>
                  <a:pt x="55774" y="11955"/>
                </a:cubicBezTo>
                <a:cubicBezTo>
                  <a:pt x="55169" y="11872"/>
                  <a:pt x="54544" y="11747"/>
                  <a:pt x="53939" y="11643"/>
                </a:cubicBezTo>
                <a:cubicBezTo>
                  <a:pt x="52604" y="11371"/>
                  <a:pt x="51269" y="11038"/>
                  <a:pt x="49955" y="10704"/>
                </a:cubicBezTo>
                <a:cubicBezTo>
                  <a:pt x="47348" y="10016"/>
                  <a:pt x="44782" y="9202"/>
                  <a:pt x="42217" y="8410"/>
                </a:cubicBezTo>
                <a:cubicBezTo>
                  <a:pt x="37169" y="6845"/>
                  <a:pt x="32101" y="5302"/>
                  <a:pt x="26803" y="4885"/>
                </a:cubicBezTo>
                <a:cubicBezTo>
                  <a:pt x="26171" y="4825"/>
                  <a:pt x="25538" y="4796"/>
                  <a:pt x="24907" y="4796"/>
                </a:cubicBezTo>
                <a:cubicBezTo>
                  <a:pt x="21789" y="4796"/>
                  <a:pt x="18705" y="5517"/>
                  <a:pt x="15894" y="6887"/>
                </a:cubicBezTo>
                <a:cubicBezTo>
                  <a:pt x="12161" y="8764"/>
                  <a:pt x="9366" y="12247"/>
                  <a:pt x="7468" y="15877"/>
                </a:cubicBezTo>
                <a:cubicBezTo>
                  <a:pt x="919" y="23448"/>
                  <a:pt x="1" y="34649"/>
                  <a:pt x="3901" y="43742"/>
                </a:cubicBezTo>
                <a:cubicBezTo>
                  <a:pt x="5904" y="48435"/>
                  <a:pt x="9720" y="52503"/>
                  <a:pt x="14351" y="54672"/>
                </a:cubicBezTo>
                <a:cubicBezTo>
                  <a:pt x="17399" y="56098"/>
                  <a:pt x="20538" y="56650"/>
                  <a:pt x="23704" y="56650"/>
                </a:cubicBezTo>
                <a:cubicBezTo>
                  <a:pt x="27299" y="56650"/>
                  <a:pt x="30929" y="55938"/>
                  <a:pt x="34499" y="54985"/>
                </a:cubicBezTo>
                <a:cubicBezTo>
                  <a:pt x="39148" y="53744"/>
                  <a:pt x="43914" y="52078"/>
                  <a:pt x="48665" y="52078"/>
                </a:cubicBezTo>
                <a:cubicBezTo>
                  <a:pt x="50225" y="52078"/>
                  <a:pt x="51782" y="52257"/>
                  <a:pt x="53334" y="52690"/>
                </a:cubicBezTo>
                <a:cubicBezTo>
                  <a:pt x="63346" y="55485"/>
                  <a:pt x="62532" y="68271"/>
                  <a:pt x="65160" y="76030"/>
                </a:cubicBezTo>
                <a:cubicBezTo>
                  <a:pt x="66850" y="81057"/>
                  <a:pt x="69874" y="85791"/>
                  <a:pt x="74650" y="88336"/>
                </a:cubicBezTo>
                <a:cubicBezTo>
                  <a:pt x="77393" y="89799"/>
                  <a:pt x="80317" y="90410"/>
                  <a:pt x="83281" y="90410"/>
                </a:cubicBezTo>
                <a:cubicBezTo>
                  <a:pt x="90074" y="90410"/>
                  <a:pt x="97075" y="87199"/>
                  <a:pt x="102579" y="83685"/>
                </a:cubicBezTo>
                <a:cubicBezTo>
                  <a:pt x="106792" y="81015"/>
                  <a:pt x="110672" y="77824"/>
                  <a:pt x="114113" y="74215"/>
                </a:cubicBezTo>
                <a:cubicBezTo>
                  <a:pt x="118305" y="69731"/>
                  <a:pt x="121392" y="64350"/>
                  <a:pt x="123144" y="58468"/>
                </a:cubicBezTo>
                <a:cubicBezTo>
                  <a:pt x="127170" y="45369"/>
                  <a:pt x="124646" y="30873"/>
                  <a:pt x="118994" y="18692"/>
                </a:cubicBezTo>
                <a:cubicBezTo>
                  <a:pt x="116574" y="13499"/>
                  <a:pt x="113237" y="8410"/>
                  <a:pt x="108711" y="4822"/>
                </a:cubicBezTo>
                <a:cubicBezTo>
                  <a:pt x="106354" y="2924"/>
                  <a:pt x="103663" y="1506"/>
                  <a:pt x="100743" y="651"/>
                </a:cubicBezTo>
                <a:cubicBezTo>
                  <a:pt x="99077" y="185"/>
                  <a:pt x="97377" y="1"/>
                  <a:pt x="95672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19"/>
          <p:cNvSpPr/>
          <p:nvPr/>
        </p:nvSpPr>
        <p:spPr>
          <a:xfrm>
            <a:off x="290025" y="1807453"/>
            <a:ext cx="302700" cy="295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19"/>
          <p:cNvSpPr txBox="1">
            <a:spLocks noGrp="1"/>
          </p:cNvSpPr>
          <p:nvPr>
            <p:ph type="subTitle" idx="1"/>
          </p:nvPr>
        </p:nvSpPr>
        <p:spPr>
          <a:xfrm>
            <a:off x="947700" y="2744750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A24CE"/>
              </a:buClr>
              <a:buSzPts val="1700"/>
              <a:buFont typeface="Krona One"/>
              <a:buNone/>
              <a:defRPr sz="1700" b="1">
                <a:solidFill>
                  <a:srgbClr val="EA24CE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9pPr>
          </a:lstStyle>
          <a:p>
            <a:endParaRPr/>
          </a:p>
        </p:txBody>
      </p:sp>
      <p:sp>
        <p:nvSpPr>
          <p:cNvPr id="483" name="Google Shape;483;p19"/>
          <p:cNvSpPr txBox="1">
            <a:spLocks noGrp="1"/>
          </p:cNvSpPr>
          <p:nvPr>
            <p:ph type="subTitle" idx="2"/>
          </p:nvPr>
        </p:nvSpPr>
        <p:spPr>
          <a:xfrm>
            <a:off x="947700" y="3067624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19"/>
          <p:cNvSpPr txBox="1">
            <a:spLocks noGrp="1"/>
          </p:cNvSpPr>
          <p:nvPr>
            <p:ph type="subTitle" idx="3"/>
          </p:nvPr>
        </p:nvSpPr>
        <p:spPr>
          <a:xfrm>
            <a:off x="3510000" y="2744750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A24CE"/>
              </a:buClr>
              <a:buSzPts val="1700"/>
              <a:buFont typeface="Krona One"/>
              <a:buNone/>
              <a:defRPr sz="1700" b="1">
                <a:solidFill>
                  <a:srgbClr val="EA24CE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9pPr>
          </a:lstStyle>
          <a:p>
            <a:endParaRPr/>
          </a:p>
        </p:txBody>
      </p:sp>
      <p:sp>
        <p:nvSpPr>
          <p:cNvPr id="485" name="Google Shape;485;p19"/>
          <p:cNvSpPr txBox="1">
            <a:spLocks noGrp="1"/>
          </p:cNvSpPr>
          <p:nvPr>
            <p:ph type="subTitle" idx="4"/>
          </p:nvPr>
        </p:nvSpPr>
        <p:spPr>
          <a:xfrm>
            <a:off x="3510000" y="3067624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19"/>
          <p:cNvSpPr txBox="1">
            <a:spLocks noGrp="1"/>
          </p:cNvSpPr>
          <p:nvPr>
            <p:ph type="subTitle" idx="5"/>
          </p:nvPr>
        </p:nvSpPr>
        <p:spPr>
          <a:xfrm>
            <a:off x="6072300" y="2744750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A24CE"/>
              </a:buClr>
              <a:buSzPts val="1700"/>
              <a:buFont typeface="Krona One"/>
              <a:buNone/>
              <a:defRPr sz="1700" b="1">
                <a:solidFill>
                  <a:srgbClr val="EA24CE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EA24CE"/>
              </a:buClr>
              <a:buSzPts val="1700"/>
              <a:buNone/>
              <a:defRPr sz="1700">
                <a:solidFill>
                  <a:srgbClr val="EA24CE"/>
                </a:solidFill>
              </a:defRPr>
            </a:lvl9pPr>
          </a:lstStyle>
          <a:p>
            <a:endParaRPr/>
          </a:p>
        </p:txBody>
      </p:sp>
      <p:sp>
        <p:nvSpPr>
          <p:cNvPr id="487" name="Google Shape;487;p19"/>
          <p:cNvSpPr txBox="1">
            <a:spLocks noGrp="1"/>
          </p:cNvSpPr>
          <p:nvPr>
            <p:ph type="subTitle" idx="6"/>
          </p:nvPr>
        </p:nvSpPr>
        <p:spPr>
          <a:xfrm>
            <a:off x="6072300" y="3067624"/>
            <a:ext cx="2124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19"/>
          <p:cNvSpPr/>
          <p:nvPr/>
        </p:nvSpPr>
        <p:spPr>
          <a:xfrm rot="2345401">
            <a:off x="6589062" y="-314904"/>
            <a:ext cx="4377552" cy="3112203"/>
          </a:xfrm>
          <a:custGeom>
            <a:avLst/>
            <a:gdLst/>
            <a:ahLst/>
            <a:cxnLst/>
            <a:rect l="l" t="t" r="r" b="b"/>
            <a:pathLst>
              <a:path w="127170" h="90411" extrusionOk="0">
                <a:moveTo>
                  <a:pt x="95672" y="1"/>
                </a:moveTo>
                <a:cubicBezTo>
                  <a:pt x="94091" y="1"/>
                  <a:pt x="92506" y="159"/>
                  <a:pt x="90940" y="400"/>
                </a:cubicBezTo>
                <a:cubicBezTo>
                  <a:pt x="84224" y="1422"/>
                  <a:pt x="78259" y="5260"/>
                  <a:pt x="72335" y="8368"/>
                </a:cubicBezTo>
                <a:cubicBezTo>
                  <a:pt x="69582" y="9828"/>
                  <a:pt x="66808" y="11225"/>
                  <a:pt x="63742" y="11914"/>
                </a:cubicBezTo>
                <a:cubicBezTo>
                  <a:pt x="63471" y="11976"/>
                  <a:pt x="63179" y="12018"/>
                  <a:pt x="62908" y="12081"/>
                </a:cubicBezTo>
                <a:lnTo>
                  <a:pt x="62428" y="12143"/>
                </a:lnTo>
                <a:cubicBezTo>
                  <a:pt x="61906" y="12206"/>
                  <a:pt x="61385" y="12227"/>
                  <a:pt x="60863" y="12247"/>
                </a:cubicBezTo>
                <a:cubicBezTo>
                  <a:pt x="60545" y="12258"/>
                  <a:pt x="60227" y="12263"/>
                  <a:pt x="59909" y="12263"/>
                </a:cubicBezTo>
                <a:cubicBezTo>
                  <a:pt x="58955" y="12263"/>
                  <a:pt x="58001" y="12216"/>
                  <a:pt x="57047" y="12122"/>
                </a:cubicBezTo>
                <a:cubicBezTo>
                  <a:pt x="56817" y="12101"/>
                  <a:pt x="56588" y="12081"/>
                  <a:pt x="56379" y="12039"/>
                </a:cubicBezTo>
                <a:cubicBezTo>
                  <a:pt x="56379" y="12039"/>
                  <a:pt x="55816" y="11976"/>
                  <a:pt x="55774" y="11955"/>
                </a:cubicBezTo>
                <a:cubicBezTo>
                  <a:pt x="55169" y="11872"/>
                  <a:pt x="54544" y="11747"/>
                  <a:pt x="53939" y="11643"/>
                </a:cubicBezTo>
                <a:cubicBezTo>
                  <a:pt x="52604" y="11371"/>
                  <a:pt x="51269" y="11038"/>
                  <a:pt x="49955" y="10704"/>
                </a:cubicBezTo>
                <a:cubicBezTo>
                  <a:pt x="47348" y="10016"/>
                  <a:pt x="44782" y="9202"/>
                  <a:pt x="42217" y="8410"/>
                </a:cubicBezTo>
                <a:cubicBezTo>
                  <a:pt x="37169" y="6845"/>
                  <a:pt x="32101" y="5302"/>
                  <a:pt x="26803" y="4885"/>
                </a:cubicBezTo>
                <a:cubicBezTo>
                  <a:pt x="26171" y="4825"/>
                  <a:pt x="25538" y="4796"/>
                  <a:pt x="24907" y="4796"/>
                </a:cubicBezTo>
                <a:cubicBezTo>
                  <a:pt x="21789" y="4796"/>
                  <a:pt x="18705" y="5517"/>
                  <a:pt x="15894" y="6887"/>
                </a:cubicBezTo>
                <a:cubicBezTo>
                  <a:pt x="12161" y="8764"/>
                  <a:pt x="9366" y="12247"/>
                  <a:pt x="7468" y="15877"/>
                </a:cubicBezTo>
                <a:cubicBezTo>
                  <a:pt x="919" y="23448"/>
                  <a:pt x="1" y="34649"/>
                  <a:pt x="3901" y="43742"/>
                </a:cubicBezTo>
                <a:cubicBezTo>
                  <a:pt x="5904" y="48435"/>
                  <a:pt x="9720" y="52503"/>
                  <a:pt x="14351" y="54672"/>
                </a:cubicBezTo>
                <a:cubicBezTo>
                  <a:pt x="17399" y="56098"/>
                  <a:pt x="20538" y="56650"/>
                  <a:pt x="23704" y="56650"/>
                </a:cubicBezTo>
                <a:cubicBezTo>
                  <a:pt x="27299" y="56650"/>
                  <a:pt x="30929" y="55938"/>
                  <a:pt x="34499" y="54985"/>
                </a:cubicBezTo>
                <a:cubicBezTo>
                  <a:pt x="39148" y="53744"/>
                  <a:pt x="43914" y="52078"/>
                  <a:pt x="48665" y="52078"/>
                </a:cubicBezTo>
                <a:cubicBezTo>
                  <a:pt x="50225" y="52078"/>
                  <a:pt x="51782" y="52257"/>
                  <a:pt x="53334" y="52690"/>
                </a:cubicBezTo>
                <a:cubicBezTo>
                  <a:pt x="63346" y="55485"/>
                  <a:pt x="62532" y="68271"/>
                  <a:pt x="65160" y="76030"/>
                </a:cubicBezTo>
                <a:cubicBezTo>
                  <a:pt x="66850" y="81057"/>
                  <a:pt x="69874" y="85791"/>
                  <a:pt x="74650" y="88336"/>
                </a:cubicBezTo>
                <a:cubicBezTo>
                  <a:pt x="77393" y="89799"/>
                  <a:pt x="80317" y="90410"/>
                  <a:pt x="83281" y="90410"/>
                </a:cubicBezTo>
                <a:cubicBezTo>
                  <a:pt x="90074" y="90410"/>
                  <a:pt x="97075" y="87199"/>
                  <a:pt x="102579" y="83685"/>
                </a:cubicBezTo>
                <a:cubicBezTo>
                  <a:pt x="106792" y="81015"/>
                  <a:pt x="110672" y="77824"/>
                  <a:pt x="114113" y="74215"/>
                </a:cubicBezTo>
                <a:cubicBezTo>
                  <a:pt x="118305" y="69731"/>
                  <a:pt x="121392" y="64350"/>
                  <a:pt x="123144" y="58468"/>
                </a:cubicBezTo>
                <a:cubicBezTo>
                  <a:pt x="127170" y="45369"/>
                  <a:pt x="124646" y="30873"/>
                  <a:pt x="118994" y="18692"/>
                </a:cubicBezTo>
                <a:cubicBezTo>
                  <a:pt x="116574" y="13499"/>
                  <a:pt x="113237" y="8410"/>
                  <a:pt x="108711" y="4822"/>
                </a:cubicBezTo>
                <a:cubicBezTo>
                  <a:pt x="106354" y="2924"/>
                  <a:pt x="103663" y="1506"/>
                  <a:pt x="100743" y="651"/>
                </a:cubicBezTo>
                <a:cubicBezTo>
                  <a:pt x="99077" y="185"/>
                  <a:pt x="97377" y="1"/>
                  <a:pt x="95672" y="1"/>
                </a:cubicBez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Krona One"/>
              <a:buNone/>
              <a:defRPr sz="27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60" r:id="rId6"/>
    <p:sldLayoutId id="2147483661" r:id="rId7"/>
    <p:sldLayoutId id="2147483663" r:id="rId8"/>
    <p:sldLayoutId id="2147483665" r:id="rId9"/>
    <p:sldLayoutId id="2147483668" r:id="rId10"/>
    <p:sldLayoutId id="2147483673" r:id="rId11"/>
    <p:sldLayoutId id="2147483675" r:id="rId12"/>
    <p:sldLayoutId id="2147483677" r:id="rId13"/>
    <p:sldLayoutId id="2147483678" r:id="rId14"/>
    <p:sldLayoutId id="2147483681" r:id="rId15"/>
    <p:sldLayoutId id="2147483682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5">
                <a:lumMod val="5000"/>
                <a:lumOff val="95000"/>
              </a:schemeClr>
            </a:gs>
            <a:gs pos="70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5"/>
          <p:cNvSpPr txBox="1">
            <a:spLocks noGrp="1"/>
          </p:cNvSpPr>
          <p:nvPr>
            <p:ph type="ctrTitle"/>
          </p:nvPr>
        </p:nvSpPr>
        <p:spPr>
          <a:xfrm>
            <a:off x="2615317" y="2057217"/>
            <a:ext cx="4445882" cy="1020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dirty="0">
                <a:solidFill>
                  <a:srgbClr val="5879FA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FastTech</a:t>
            </a:r>
          </a:p>
        </p:txBody>
      </p:sp>
      <p:sp>
        <p:nvSpPr>
          <p:cNvPr id="787" name="Google Shape;787;p35"/>
          <p:cNvSpPr txBox="1">
            <a:spLocks noGrp="1"/>
          </p:cNvSpPr>
          <p:nvPr>
            <p:ph type="subTitle" idx="1"/>
          </p:nvPr>
        </p:nvSpPr>
        <p:spPr>
          <a:xfrm>
            <a:off x="1942440" y="3086283"/>
            <a:ext cx="5118759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Monitoramento de trabalho home office</a:t>
            </a:r>
            <a:endParaRPr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06066CAF-33E7-45C6-A719-33A614035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718" y="2117264"/>
            <a:ext cx="864866" cy="86059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58"/>
          <p:cNvSpPr/>
          <p:nvPr/>
        </p:nvSpPr>
        <p:spPr>
          <a:xfrm>
            <a:off x="2395200" y="1623376"/>
            <a:ext cx="2176800" cy="2125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5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NUVEM</a:t>
            </a:r>
            <a:endParaRPr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83" name="Google Shape;1383;p58"/>
          <p:cNvSpPr/>
          <p:nvPr/>
        </p:nvSpPr>
        <p:spPr>
          <a:xfrm>
            <a:off x="5004262" y="1615229"/>
            <a:ext cx="2244436" cy="2183444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84" name="Google Shape;1384;p58"/>
          <p:cNvGrpSpPr/>
          <p:nvPr/>
        </p:nvGrpSpPr>
        <p:grpSpPr>
          <a:xfrm>
            <a:off x="8262849" y="3952812"/>
            <a:ext cx="1105852" cy="705209"/>
            <a:chOff x="8038125" y="4174075"/>
            <a:chExt cx="673396" cy="429429"/>
          </a:xfrm>
        </p:grpSpPr>
        <p:sp>
          <p:nvSpPr>
            <p:cNvPr id="1385" name="Google Shape;1385;p58"/>
            <p:cNvSpPr/>
            <p:nvPr/>
          </p:nvSpPr>
          <p:spPr>
            <a:xfrm>
              <a:off x="803812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37" y="1"/>
                  </a:lnTo>
                  <a:lnTo>
                    <a:pt x="1930" y="160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8"/>
            <p:cNvSpPr/>
            <p:nvPr/>
          </p:nvSpPr>
          <p:spPr>
            <a:xfrm>
              <a:off x="8160109" y="4174075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10" y="1"/>
                  </a:moveTo>
                  <a:lnTo>
                    <a:pt x="1" y="334"/>
                  </a:lnTo>
                  <a:lnTo>
                    <a:pt x="1596" y="1942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18" y="1608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8"/>
            <p:cNvSpPr/>
            <p:nvPr/>
          </p:nvSpPr>
          <p:spPr>
            <a:xfrm>
              <a:off x="8281893" y="4174075"/>
              <a:ext cx="64075" cy="63876"/>
            </a:xfrm>
            <a:custGeom>
              <a:avLst/>
              <a:gdLst/>
              <a:ahLst/>
              <a:cxnLst/>
              <a:rect l="l" t="t" r="r" b="b"/>
              <a:pathLst>
                <a:path w="3871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608" y="1942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25" y="3859"/>
                  </a:lnTo>
                  <a:lnTo>
                    <a:pt x="3871" y="3525"/>
                  </a:lnTo>
                  <a:lnTo>
                    <a:pt x="2263" y="1942"/>
                  </a:lnTo>
                  <a:lnTo>
                    <a:pt x="3847" y="334"/>
                  </a:lnTo>
                  <a:lnTo>
                    <a:pt x="3525" y="1"/>
                  </a:lnTo>
                  <a:lnTo>
                    <a:pt x="1930" y="160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8"/>
            <p:cNvSpPr/>
            <p:nvPr/>
          </p:nvSpPr>
          <p:spPr>
            <a:xfrm>
              <a:off x="8403695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42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34"/>
                  </a:lnTo>
                  <a:lnTo>
                    <a:pt x="3536" y="1"/>
                  </a:lnTo>
                  <a:lnTo>
                    <a:pt x="1941" y="160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8"/>
            <p:cNvSpPr/>
            <p:nvPr/>
          </p:nvSpPr>
          <p:spPr>
            <a:xfrm>
              <a:off x="8525678" y="4174075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34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17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42"/>
                  </a:lnTo>
                  <a:lnTo>
                    <a:pt x="3858" y="334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8"/>
            <p:cNvSpPr/>
            <p:nvPr/>
          </p:nvSpPr>
          <p:spPr>
            <a:xfrm>
              <a:off x="8647645" y="4174075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34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42"/>
                  </a:lnTo>
                  <a:lnTo>
                    <a:pt x="3859" y="334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8"/>
            <p:cNvSpPr/>
            <p:nvPr/>
          </p:nvSpPr>
          <p:spPr>
            <a:xfrm>
              <a:off x="803812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34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9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8"/>
            <p:cNvSpPr/>
            <p:nvPr/>
          </p:nvSpPr>
          <p:spPr>
            <a:xfrm>
              <a:off x="8160109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47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8"/>
            <p:cNvSpPr/>
            <p:nvPr/>
          </p:nvSpPr>
          <p:spPr>
            <a:xfrm>
              <a:off x="8281893" y="4296059"/>
              <a:ext cx="63677" cy="63876"/>
            </a:xfrm>
            <a:custGeom>
              <a:avLst/>
              <a:gdLst/>
              <a:ahLst/>
              <a:cxnLst/>
              <a:rect l="l" t="t" r="r" b="b"/>
              <a:pathLst>
                <a:path w="3847" h="3859" extrusionOk="0">
                  <a:moveTo>
                    <a:pt x="322" y="1"/>
                  </a:moveTo>
                  <a:lnTo>
                    <a:pt x="13" y="322"/>
                  </a:lnTo>
                  <a:lnTo>
                    <a:pt x="1608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30" y="2251"/>
                  </a:lnTo>
                  <a:lnTo>
                    <a:pt x="3537" y="3859"/>
                  </a:lnTo>
                  <a:lnTo>
                    <a:pt x="3847" y="3525"/>
                  </a:lnTo>
                  <a:lnTo>
                    <a:pt x="2263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30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8"/>
            <p:cNvSpPr/>
            <p:nvPr/>
          </p:nvSpPr>
          <p:spPr>
            <a:xfrm>
              <a:off x="8403695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36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8"/>
            <p:cNvSpPr/>
            <p:nvPr/>
          </p:nvSpPr>
          <p:spPr>
            <a:xfrm>
              <a:off x="8525678" y="4296059"/>
              <a:ext cx="63860" cy="63876"/>
            </a:xfrm>
            <a:custGeom>
              <a:avLst/>
              <a:gdLst/>
              <a:ahLst/>
              <a:cxnLst/>
              <a:rect l="l" t="t" r="r" b="b"/>
              <a:pathLst>
                <a:path w="3858" h="3859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59"/>
                  </a:lnTo>
                  <a:lnTo>
                    <a:pt x="1941" y="2251"/>
                  </a:lnTo>
                  <a:lnTo>
                    <a:pt x="3524" y="3859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9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8"/>
            <p:cNvSpPr/>
            <p:nvPr/>
          </p:nvSpPr>
          <p:spPr>
            <a:xfrm>
              <a:off x="8647645" y="4296059"/>
              <a:ext cx="63876" cy="63876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59"/>
                  </a:lnTo>
                  <a:lnTo>
                    <a:pt x="1918" y="2251"/>
                  </a:lnTo>
                  <a:lnTo>
                    <a:pt x="3525" y="3859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96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8"/>
            <p:cNvSpPr/>
            <p:nvPr/>
          </p:nvSpPr>
          <p:spPr>
            <a:xfrm>
              <a:off x="803812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34" y="1"/>
                  </a:moveTo>
                  <a:lnTo>
                    <a:pt x="1" y="310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34" y="3847"/>
                  </a:lnTo>
                  <a:lnTo>
                    <a:pt x="1930" y="2239"/>
                  </a:lnTo>
                  <a:lnTo>
                    <a:pt x="3537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37" y="1"/>
                  </a:lnTo>
                  <a:lnTo>
                    <a:pt x="1930" y="158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8"/>
            <p:cNvSpPr/>
            <p:nvPr/>
          </p:nvSpPr>
          <p:spPr>
            <a:xfrm>
              <a:off x="8160109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10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10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47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8"/>
            <p:cNvSpPr/>
            <p:nvPr/>
          </p:nvSpPr>
          <p:spPr>
            <a:xfrm>
              <a:off x="8281893" y="4417661"/>
              <a:ext cx="63677" cy="64058"/>
            </a:xfrm>
            <a:custGeom>
              <a:avLst/>
              <a:gdLst/>
              <a:ahLst/>
              <a:cxnLst/>
              <a:rect l="l" t="t" r="r" b="b"/>
              <a:pathLst>
                <a:path w="3847" h="3870" extrusionOk="0">
                  <a:moveTo>
                    <a:pt x="322" y="0"/>
                  </a:moveTo>
                  <a:lnTo>
                    <a:pt x="13" y="345"/>
                  </a:lnTo>
                  <a:lnTo>
                    <a:pt x="1608" y="1941"/>
                  </a:lnTo>
                  <a:lnTo>
                    <a:pt x="1" y="3548"/>
                  </a:lnTo>
                  <a:lnTo>
                    <a:pt x="322" y="3870"/>
                  </a:lnTo>
                  <a:lnTo>
                    <a:pt x="1930" y="2262"/>
                  </a:lnTo>
                  <a:lnTo>
                    <a:pt x="3525" y="3870"/>
                  </a:lnTo>
                  <a:lnTo>
                    <a:pt x="3847" y="3548"/>
                  </a:lnTo>
                  <a:lnTo>
                    <a:pt x="2263" y="1941"/>
                  </a:lnTo>
                  <a:lnTo>
                    <a:pt x="3847" y="333"/>
                  </a:lnTo>
                  <a:lnTo>
                    <a:pt x="3525" y="24"/>
                  </a:lnTo>
                  <a:lnTo>
                    <a:pt x="1930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8"/>
            <p:cNvSpPr/>
            <p:nvPr/>
          </p:nvSpPr>
          <p:spPr>
            <a:xfrm>
              <a:off x="8403695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607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36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36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8"/>
            <p:cNvSpPr/>
            <p:nvPr/>
          </p:nvSpPr>
          <p:spPr>
            <a:xfrm>
              <a:off x="8525678" y="4418042"/>
              <a:ext cx="63860" cy="63677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333" y="1"/>
                  </a:moveTo>
                  <a:lnTo>
                    <a:pt x="0" y="322"/>
                  </a:lnTo>
                  <a:lnTo>
                    <a:pt x="1595" y="1918"/>
                  </a:lnTo>
                  <a:lnTo>
                    <a:pt x="0" y="3525"/>
                  </a:lnTo>
                  <a:lnTo>
                    <a:pt x="333" y="3847"/>
                  </a:lnTo>
                  <a:lnTo>
                    <a:pt x="1941" y="2239"/>
                  </a:lnTo>
                  <a:lnTo>
                    <a:pt x="3524" y="3847"/>
                  </a:lnTo>
                  <a:lnTo>
                    <a:pt x="3858" y="3525"/>
                  </a:lnTo>
                  <a:lnTo>
                    <a:pt x="2262" y="1918"/>
                  </a:lnTo>
                  <a:lnTo>
                    <a:pt x="3858" y="322"/>
                  </a:lnTo>
                  <a:lnTo>
                    <a:pt x="3524" y="1"/>
                  </a:lnTo>
                  <a:lnTo>
                    <a:pt x="1941" y="1584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8"/>
            <p:cNvSpPr/>
            <p:nvPr/>
          </p:nvSpPr>
          <p:spPr>
            <a:xfrm>
              <a:off x="8647645" y="4418042"/>
              <a:ext cx="63876" cy="6367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322" y="1"/>
                  </a:moveTo>
                  <a:lnTo>
                    <a:pt x="1" y="322"/>
                  </a:lnTo>
                  <a:lnTo>
                    <a:pt x="1596" y="1918"/>
                  </a:lnTo>
                  <a:lnTo>
                    <a:pt x="1" y="3525"/>
                  </a:lnTo>
                  <a:lnTo>
                    <a:pt x="322" y="3847"/>
                  </a:lnTo>
                  <a:lnTo>
                    <a:pt x="1918" y="2239"/>
                  </a:lnTo>
                  <a:lnTo>
                    <a:pt x="3525" y="3847"/>
                  </a:lnTo>
                  <a:lnTo>
                    <a:pt x="3859" y="3525"/>
                  </a:lnTo>
                  <a:lnTo>
                    <a:pt x="2251" y="1918"/>
                  </a:lnTo>
                  <a:lnTo>
                    <a:pt x="3859" y="322"/>
                  </a:lnTo>
                  <a:lnTo>
                    <a:pt x="3525" y="1"/>
                  </a:lnTo>
                  <a:lnTo>
                    <a:pt x="1918" y="158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8"/>
            <p:cNvSpPr/>
            <p:nvPr/>
          </p:nvSpPr>
          <p:spPr>
            <a:xfrm>
              <a:off x="803812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34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34" y="3858"/>
                  </a:lnTo>
                  <a:lnTo>
                    <a:pt x="1930" y="2262"/>
                  </a:lnTo>
                  <a:lnTo>
                    <a:pt x="3537" y="3858"/>
                  </a:lnTo>
                  <a:lnTo>
                    <a:pt x="3859" y="3536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37" y="0"/>
                  </a:lnTo>
                  <a:lnTo>
                    <a:pt x="1930" y="160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8"/>
            <p:cNvSpPr/>
            <p:nvPr/>
          </p:nvSpPr>
          <p:spPr>
            <a:xfrm>
              <a:off x="8160109" y="4539645"/>
              <a:ext cx="63677" cy="63860"/>
            </a:xfrm>
            <a:custGeom>
              <a:avLst/>
              <a:gdLst/>
              <a:ahLst/>
              <a:cxnLst/>
              <a:rect l="l" t="t" r="r" b="b"/>
              <a:pathLst>
                <a:path w="3847" h="3858" extrusionOk="0">
                  <a:moveTo>
                    <a:pt x="310" y="0"/>
                  </a:moveTo>
                  <a:lnTo>
                    <a:pt x="1" y="333"/>
                  </a:lnTo>
                  <a:lnTo>
                    <a:pt x="1596" y="1941"/>
                  </a:lnTo>
                  <a:lnTo>
                    <a:pt x="1" y="3524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47" y="3536"/>
                  </a:lnTo>
                  <a:lnTo>
                    <a:pt x="2251" y="1941"/>
                  </a:lnTo>
                  <a:lnTo>
                    <a:pt x="3847" y="333"/>
                  </a:lnTo>
                  <a:lnTo>
                    <a:pt x="3525" y="0"/>
                  </a:lnTo>
                  <a:lnTo>
                    <a:pt x="1918" y="1607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8"/>
            <p:cNvSpPr/>
            <p:nvPr/>
          </p:nvSpPr>
          <p:spPr>
            <a:xfrm>
              <a:off x="8282092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513" y="0"/>
                  </a:moveTo>
                  <a:lnTo>
                    <a:pt x="1918" y="1607"/>
                  </a:lnTo>
                  <a:lnTo>
                    <a:pt x="310" y="12"/>
                  </a:lnTo>
                  <a:lnTo>
                    <a:pt x="1" y="333"/>
                  </a:lnTo>
                  <a:lnTo>
                    <a:pt x="1596" y="1941"/>
                  </a:lnTo>
                  <a:lnTo>
                    <a:pt x="1" y="3536"/>
                  </a:lnTo>
                  <a:lnTo>
                    <a:pt x="310" y="3858"/>
                  </a:lnTo>
                  <a:lnTo>
                    <a:pt x="1918" y="2262"/>
                  </a:lnTo>
                  <a:lnTo>
                    <a:pt x="3513" y="3858"/>
                  </a:lnTo>
                  <a:lnTo>
                    <a:pt x="3835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8"/>
            <p:cNvSpPr/>
            <p:nvPr/>
          </p:nvSpPr>
          <p:spPr>
            <a:xfrm>
              <a:off x="8403695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536" y="0"/>
                  </a:moveTo>
                  <a:lnTo>
                    <a:pt x="1941" y="1607"/>
                  </a:lnTo>
                  <a:lnTo>
                    <a:pt x="333" y="12"/>
                  </a:lnTo>
                  <a:lnTo>
                    <a:pt x="0" y="333"/>
                  </a:lnTo>
                  <a:lnTo>
                    <a:pt x="1607" y="1941"/>
                  </a:lnTo>
                  <a:lnTo>
                    <a:pt x="0" y="3524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36" y="3858"/>
                  </a:lnTo>
                  <a:lnTo>
                    <a:pt x="3858" y="3524"/>
                  </a:lnTo>
                  <a:lnTo>
                    <a:pt x="2262" y="1941"/>
                  </a:lnTo>
                  <a:lnTo>
                    <a:pt x="3858" y="333"/>
                  </a:lnTo>
                  <a:lnTo>
                    <a:pt x="3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8"/>
            <p:cNvSpPr/>
            <p:nvPr/>
          </p:nvSpPr>
          <p:spPr>
            <a:xfrm>
              <a:off x="8525678" y="4539645"/>
              <a:ext cx="63860" cy="63860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333" y="0"/>
                  </a:moveTo>
                  <a:lnTo>
                    <a:pt x="0" y="333"/>
                  </a:lnTo>
                  <a:lnTo>
                    <a:pt x="1595" y="1941"/>
                  </a:lnTo>
                  <a:lnTo>
                    <a:pt x="0" y="3536"/>
                  </a:lnTo>
                  <a:lnTo>
                    <a:pt x="333" y="3858"/>
                  </a:lnTo>
                  <a:lnTo>
                    <a:pt x="1941" y="2262"/>
                  </a:lnTo>
                  <a:lnTo>
                    <a:pt x="3524" y="3858"/>
                  </a:lnTo>
                  <a:lnTo>
                    <a:pt x="3858" y="3536"/>
                  </a:lnTo>
                  <a:lnTo>
                    <a:pt x="2250" y="1941"/>
                  </a:lnTo>
                  <a:lnTo>
                    <a:pt x="3858" y="333"/>
                  </a:lnTo>
                  <a:lnTo>
                    <a:pt x="3524" y="12"/>
                  </a:lnTo>
                  <a:lnTo>
                    <a:pt x="1941" y="160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8"/>
            <p:cNvSpPr/>
            <p:nvPr/>
          </p:nvSpPr>
          <p:spPr>
            <a:xfrm>
              <a:off x="8647645" y="4539645"/>
              <a:ext cx="63876" cy="63860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322" y="0"/>
                  </a:moveTo>
                  <a:lnTo>
                    <a:pt x="1" y="333"/>
                  </a:lnTo>
                  <a:lnTo>
                    <a:pt x="1608" y="1941"/>
                  </a:lnTo>
                  <a:lnTo>
                    <a:pt x="1" y="3536"/>
                  </a:lnTo>
                  <a:lnTo>
                    <a:pt x="322" y="3858"/>
                  </a:lnTo>
                  <a:lnTo>
                    <a:pt x="1918" y="2262"/>
                  </a:lnTo>
                  <a:lnTo>
                    <a:pt x="3525" y="3858"/>
                  </a:lnTo>
                  <a:lnTo>
                    <a:pt x="3859" y="3524"/>
                  </a:lnTo>
                  <a:lnTo>
                    <a:pt x="2251" y="1941"/>
                  </a:lnTo>
                  <a:lnTo>
                    <a:pt x="3859" y="333"/>
                  </a:lnTo>
                  <a:lnTo>
                    <a:pt x="3525" y="12"/>
                  </a:lnTo>
                  <a:lnTo>
                    <a:pt x="1918" y="160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2" name="Picture 4" descr="AWS Educate para Organizações de desenvolvimento econômico">
            <a:extLst>
              <a:ext uri="{FF2B5EF4-FFF2-40B4-BE49-F238E27FC236}">
                <a16:creationId xmlns:a16="http://schemas.microsoft.com/office/drawing/2014/main" id="{F2C9736B-5F2F-4C7F-B4BA-65E0131A1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373" y="2385752"/>
            <a:ext cx="1927197" cy="64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Docker como fazer backup dos containers e restaurar a partir de um arquivo  de backup – Blog do Daru">
            <a:extLst>
              <a:ext uri="{FF2B5EF4-FFF2-40B4-BE49-F238E27FC236}">
                <a16:creationId xmlns:a16="http://schemas.microsoft.com/office/drawing/2014/main" id="{BAECCF8A-4B32-4760-8A0B-69FBC074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73" y="2080643"/>
            <a:ext cx="1445219" cy="123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C3C8A43-38C3-48D8-AAB2-BB8EE345D553}"/>
              </a:ext>
            </a:extLst>
          </p:cNvPr>
          <p:cNvSpPr txBox="1"/>
          <p:nvPr/>
        </p:nvSpPr>
        <p:spPr>
          <a:xfrm>
            <a:off x="543509" y="4671203"/>
            <a:ext cx="1493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200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FBECC3DB-3D62-46E7-8B14-9392DB2B733D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207712" y="4658023"/>
            <a:ext cx="335797" cy="3341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46"/>
          <p:cNvSpPr txBox="1">
            <a:spLocks noGrp="1"/>
          </p:cNvSpPr>
          <p:nvPr>
            <p:ph type="body" idx="1"/>
          </p:nvPr>
        </p:nvSpPr>
        <p:spPr>
          <a:xfrm>
            <a:off x="1429950" y="1990350"/>
            <a:ext cx="6284100" cy="13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800" b="0" i="0" u="none" strike="noStrike" dirty="0">
                <a:solidFill>
                  <a:srgbClr val="243762"/>
                </a:solidFill>
                <a:effectLst/>
              </a:rPr>
              <a:t>Aprendizado; </a:t>
            </a:r>
            <a:endParaRPr lang="en" sz="1800" b="0" i="0" u="none" strike="noStrike" dirty="0">
              <a:solidFill>
                <a:srgbClr val="243762"/>
              </a:solidFill>
              <a:effectLst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800" b="0" i="0" u="none" strike="noStrike" dirty="0">
                <a:solidFill>
                  <a:srgbClr val="243762"/>
                </a:solidFill>
                <a:effectLst/>
              </a:rPr>
              <a:t>Discussões; </a:t>
            </a:r>
            <a:endParaRPr lang="en" sz="1800" dirty="0">
              <a:solidFill>
                <a:srgbClr val="243762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800" b="0" i="0" u="none" strike="noStrike" dirty="0">
                <a:solidFill>
                  <a:srgbClr val="243762"/>
                </a:solidFill>
                <a:effectLst/>
              </a:rPr>
              <a:t>Ideias e Inovação;</a:t>
            </a:r>
            <a:endParaRPr lang="en" sz="1800" b="0" i="0" u="none" strike="noStrike" dirty="0">
              <a:solidFill>
                <a:srgbClr val="243762"/>
              </a:solidFill>
              <a:effectLst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800" b="0" i="0" u="none" strike="noStrike" dirty="0">
                <a:solidFill>
                  <a:srgbClr val="243762"/>
                </a:solidFill>
                <a:effectLst/>
              </a:rPr>
              <a:t>Conhecimento;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1003" name="Google Shape;1003;p46"/>
          <p:cNvGrpSpPr/>
          <p:nvPr/>
        </p:nvGrpSpPr>
        <p:grpSpPr>
          <a:xfrm rot="10775669">
            <a:off x="1344713" y="1251908"/>
            <a:ext cx="503644" cy="508070"/>
            <a:chOff x="1260150" y="238125"/>
            <a:chExt cx="5092325" cy="5200300"/>
          </a:xfrm>
        </p:grpSpPr>
        <p:sp>
          <p:nvSpPr>
            <p:cNvPr id="1004" name="Google Shape;1004;p46"/>
            <p:cNvSpPr/>
            <p:nvPr/>
          </p:nvSpPr>
          <p:spPr>
            <a:xfrm>
              <a:off x="1260150" y="985025"/>
              <a:ext cx="739525" cy="2580950"/>
            </a:xfrm>
            <a:custGeom>
              <a:avLst/>
              <a:gdLst/>
              <a:ahLst/>
              <a:cxnLst/>
              <a:rect l="l" t="t" r="r" b="b"/>
              <a:pathLst>
                <a:path w="29581" h="103238" extrusionOk="0">
                  <a:moveTo>
                    <a:pt x="29581" y="1"/>
                  </a:moveTo>
                  <a:cubicBezTo>
                    <a:pt x="26741" y="2722"/>
                    <a:pt x="24138" y="5621"/>
                    <a:pt x="21653" y="8697"/>
                  </a:cubicBezTo>
                  <a:lnTo>
                    <a:pt x="0" y="91819"/>
                  </a:lnTo>
                  <a:cubicBezTo>
                    <a:pt x="651" y="95665"/>
                    <a:pt x="1538" y="99510"/>
                    <a:pt x="2662" y="103237"/>
                  </a:cubicBezTo>
                  <a:lnTo>
                    <a:pt x="295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6"/>
            <p:cNvSpPr/>
            <p:nvPr/>
          </p:nvSpPr>
          <p:spPr>
            <a:xfrm>
              <a:off x="1560375" y="523575"/>
              <a:ext cx="1078250" cy="3758250"/>
            </a:xfrm>
            <a:custGeom>
              <a:avLst/>
              <a:gdLst/>
              <a:ahLst/>
              <a:cxnLst/>
              <a:rect l="l" t="t" r="r" b="b"/>
              <a:pathLst>
                <a:path w="43130" h="150330" extrusionOk="0">
                  <a:moveTo>
                    <a:pt x="43129" y="0"/>
                  </a:moveTo>
                  <a:lnTo>
                    <a:pt x="43129" y="0"/>
                  </a:lnTo>
                  <a:cubicBezTo>
                    <a:pt x="40881" y="1124"/>
                    <a:pt x="38692" y="2367"/>
                    <a:pt x="36503" y="3668"/>
                  </a:cubicBezTo>
                  <a:lnTo>
                    <a:pt x="1" y="143881"/>
                  </a:lnTo>
                  <a:cubicBezTo>
                    <a:pt x="1302" y="146070"/>
                    <a:pt x="2604" y="148200"/>
                    <a:pt x="4024" y="150330"/>
                  </a:cubicBezTo>
                  <a:lnTo>
                    <a:pt x="431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6"/>
            <p:cNvSpPr/>
            <p:nvPr/>
          </p:nvSpPr>
          <p:spPr>
            <a:xfrm>
              <a:off x="1946400" y="309100"/>
              <a:ext cx="1267575" cy="4440100"/>
            </a:xfrm>
            <a:custGeom>
              <a:avLst/>
              <a:gdLst/>
              <a:ahLst/>
              <a:cxnLst/>
              <a:rect l="l" t="t" r="r" b="b"/>
              <a:pathLst>
                <a:path w="50703" h="177604" extrusionOk="0">
                  <a:moveTo>
                    <a:pt x="50702" y="1"/>
                  </a:moveTo>
                  <a:lnTo>
                    <a:pt x="50702" y="1"/>
                  </a:lnTo>
                  <a:cubicBezTo>
                    <a:pt x="48691" y="533"/>
                    <a:pt x="46620" y="1066"/>
                    <a:pt x="44608" y="1657"/>
                  </a:cubicBezTo>
                  <a:lnTo>
                    <a:pt x="1" y="173166"/>
                  </a:lnTo>
                  <a:cubicBezTo>
                    <a:pt x="1480" y="174705"/>
                    <a:pt x="2959" y="176184"/>
                    <a:pt x="4497" y="177604"/>
                  </a:cubicBezTo>
                  <a:lnTo>
                    <a:pt x="50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6"/>
            <p:cNvSpPr/>
            <p:nvPr/>
          </p:nvSpPr>
          <p:spPr>
            <a:xfrm>
              <a:off x="2372375" y="238125"/>
              <a:ext cx="1379950" cy="4836475"/>
            </a:xfrm>
            <a:custGeom>
              <a:avLst/>
              <a:gdLst/>
              <a:ahLst/>
              <a:cxnLst/>
              <a:rect l="l" t="t" r="r" b="b"/>
              <a:pathLst>
                <a:path w="55198" h="193459" extrusionOk="0">
                  <a:moveTo>
                    <a:pt x="55198" y="0"/>
                  </a:moveTo>
                  <a:cubicBezTo>
                    <a:pt x="53305" y="59"/>
                    <a:pt x="51411" y="177"/>
                    <a:pt x="49459" y="296"/>
                  </a:cubicBezTo>
                  <a:lnTo>
                    <a:pt x="0" y="190382"/>
                  </a:lnTo>
                  <a:cubicBezTo>
                    <a:pt x="1598" y="191447"/>
                    <a:pt x="3195" y="192452"/>
                    <a:pt x="4851" y="193458"/>
                  </a:cubicBezTo>
                  <a:lnTo>
                    <a:pt x="55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6"/>
            <p:cNvSpPr/>
            <p:nvPr/>
          </p:nvSpPr>
          <p:spPr>
            <a:xfrm>
              <a:off x="2829400" y="255850"/>
              <a:ext cx="1433200" cy="5033200"/>
            </a:xfrm>
            <a:custGeom>
              <a:avLst/>
              <a:gdLst/>
              <a:ahLst/>
              <a:cxnLst/>
              <a:rect l="l" t="t" r="r" b="b"/>
              <a:pathLst>
                <a:path w="57328" h="201328" extrusionOk="0">
                  <a:moveTo>
                    <a:pt x="51885" y="1"/>
                  </a:moveTo>
                  <a:lnTo>
                    <a:pt x="0" y="199375"/>
                  </a:lnTo>
                  <a:cubicBezTo>
                    <a:pt x="1657" y="200085"/>
                    <a:pt x="3372" y="200736"/>
                    <a:pt x="5147" y="201327"/>
                  </a:cubicBezTo>
                  <a:lnTo>
                    <a:pt x="57327" y="770"/>
                  </a:lnTo>
                  <a:cubicBezTo>
                    <a:pt x="55493" y="474"/>
                    <a:pt x="53719" y="178"/>
                    <a:pt x="51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6"/>
            <p:cNvSpPr/>
            <p:nvPr/>
          </p:nvSpPr>
          <p:spPr>
            <a:xfrm>
              <a:off x="3311550" y="362350"/>
              <a:ext cx="1436175" cy="5049450"/>
            </a:xfrm>
            <a:custGeom>
              <a:avLst/>
              <a:gdLst/>
              <a:ahLst/>
              <a:cxnLst/>
              <a:rect l="l" t="t" r="r" b="b"/>
              <a:pathLst>
                <a:path w="57447" h="201978" extrusionOk="0">
                  <a:moveTo>
                    <a:pt x="52299" y="1"/>
                  </a:moveTo>
                  <a:lnTo>
                    <a:pt x="1" y="201031"/>
                  </a:lnTo>
                  <a:cubicBezTo>
                    <a:pt x="1835" y="201386"/>
                    <a:pt x="3610" y="201682"/>
                    <a:pt x="5384" y="201978"/>
                  </a:cubicBezTo>
                  <a:lnTo>
                    <a:pt x="57446" y="1835"/>
                  </a:lnTo>
                  <a:cubicBezTo>
                    <a:pt x="55790" y="1184"/>
                    <a:pt x="54015" y="533"/>
                    <a:pt x="52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6"/>
            <p:cNvSpPr/>
            <p:nvPr/>
          </p:nvSpPr>
          <p:spPr>
            <a:xfrm>
              <a:off x="3817375" y="563500"/>
              <a:ext cx="1391800" cy="4874925"/>
            </a:xfrm>
            <a:custGeom>
              <a:avLst/>
              <a:gdLst/>
              <a:ahLst/>
              <a:cxnLst/>
              <a:rect l="l" t="t" r="r" b="b"/>
              <a:pathLst>
                <a:path w="55672" h="194997" extrusionOk="0">
                  <a:moveTo>
                    <a:pt x="50761" y="1"/>
                  </a:moveTo>
                  <a:lnTo>
                    <a:pt x="1" y="194997"/>
                  </a:lnTo>
                  <a:cubicBezTo>
                    <a:pt x="1894" y="194997"/>
                    <a:pt x="3787" y="194997"/>
                    <a:pt x="5680" y="194878"/>
                  </a:cubicBezTo>
                  <a:lnTo>
                    <a:pt x="55672" y="2899"/>
                  </a:lnTo>
                  <a:cubicBezTo>
                    <a:pt x="54015" y="1894"/>
                    <a:pt x="52418" y="947"/>
                    <a:pt x="50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6"/>
            <p:cNvSpPr/>
            <p:nvPr/>
          </p:nvSpPr>
          <p:spPr>
            <a:xfrm>
              <a:off x="4351325" y="872625"/>
              <a:ext cx="1288250" cy="4512550"/>
            </a:xfrm>
            <a:custGeom>
              <a:avLst/>
              <a:gdLst/>
              <a:ahLst/>
              <a:cxnLst/>
              <a:rect l="l" t="t" r="r" b="b"/>
              <a:pathLst>
                <a:path w="51530" h="180502" extrusionOk="0">
                  <a:moveTo>
                    <a:pt x="46974" y="0"/>
                  </a:moveTo>
                  <a:lnTo>
                    <a:pt x="0" y="180502"/>
                  </a:lnTo>
                  <a:cubicBezTo>
                    <a:pt x="2012" y="180029"/>
                    <a:pt x="4023" y="179555"/>
                    <a:pt x="6034" y="179023"/>
                  </a:cubicBezTo>
                  <a:lnTo>
                    <a:pt x="51529" y="4142"/>
                  </a:lnTo>
                  <a:cubicBezTo>
                    <a:pt x="50050" y="2722"/>
                    <a:pt x="48512" y="1302"/>
                    <a:pt x="469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6"/>
            <p:cNvSpPr/>
            <p:nvPr/>
          </p:nvSpPr>
          <p:spPr>
            <a:xfrm>
              <a:off x="4920750" y="1314850"/>
              <a:ext cx="1112250" cy="3881025"/>
            </a:xfrm>
            <a:custGeom>
              <a:avLst/>
              <a:gdLst/>
              <a:ahLst/>
              <a:cxnLst/>
              <a:rect l="l" t="t" r="r" b="b"/>
              <a:pathLst>
                <a:path w="44490" h="155241" extrusionOk="0">
                  <a:moveTo>
                    <a:pt x="40407" y="1"/>
                  </a:moveTo>
                  <a:lnTo>
                    <a:pt x="0" y="155240"/>
                  </a:lnTo>
                  <a:cubicBezTo>
                    <a:pt x="2189" y="154175"/>
                    <a:pt x="4378" y="153111"/>
                    <a:pt x="6508" y="151927"/>
                  </a:cubicBezTo>
                  <a:lnTo>
                    <a:pt x="44489" y="6035"/>
                  </a:lnTo>
                  <a:cubicBezTo>
                    <a:pt x="43188" y="3964"/>
                    <a:pt x="41827" y="1953"/>
                    <a:pt x="40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6"/>
            <p:cNvSpPr/>
            <p:nvPr/>
          </p:nvSpPr>
          <p:spPr>
            <a:xfrm>
              <a:off x="5546375" y="1978950"/>
              <a:ext cx="806100" cy="2805750"/>
            </a:xfrm>
            <a:custGeom>
              <a:avLst/>
              <a:gdLst/>
              <a:ahLst/>
              <a:cxnLst/>
              <a:rect l="l" t="t" r="r" b="b"/>
              <a:pathLst>
                <a:path w="32244" h="112230" extrusionOk="0">
                  <a:moveTo>
                    <a:pt x="29226" y="0"/>
                  </a:moveTo>
                  <a:lnTo>
                    <a:pt x="0" y="112229"/>
                  </a:lnTo>
                  <a:cubicBezTo>
                    <a:pt x="2663" y="109922"/>
                    <a:pt x="5207" y="107437"/>
                    <a:pt x="7632" y="104834"/>
                  </a:cubicBezTo>
                  <a:lnTo>
                    <a:pt x="32243" y="10176"/>
                  </a:lnTo>
                  <a:cubicBezTo>
                    <a:pt x="31415" y="6744"/>
                    <a:pt x="30409" y="3313"/>
                    <a:pt x="29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4" name="Google Shape;1014;p46"/>
          <p:cNvSpPr txBox="1">
            <a:spLocks noGrp="1"/>
          </p:cNvSpPr>
          <p:nvPr>
            <p:ph type="title"/>
          </p:nvPr>
        </p:nvSpPr>
        <p:spPr>
          <a:xfrm>
            <a:off x="1051500" y="540000"/>
            <a:ext cx="7041000" cy="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CONCLUSÃO</a:t>
            </a:r>
            <a:endParaRPr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15" name="Google Shape;1015;p46"/>
          <p:cNvSpPr/>
          <p:nvPr/>
        </p:nvSpPr>
        <p:spPr>
          <a:xfrm>
            <a:off x="8424000" y="749028"/>
            <a:ext cx="302700" cy="295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6D2512-E3FA-4E2D-B259-427DCBD9404F}"/>
              </a:ext>
            </a:extLst>
          </p:cNvPr>
          <p:cNvSpPr txBox="1"/>
          <p:nvPr/>
        </p:nvSpPr>
        <p:spPr>
          <a:xfrm>
            <a:off x="8222904" y="4681698"/>
            <a:ext cx="1493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BABC281A-1C32-413F-B968-80943685C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107" y="4655757"/>
            <a:ext cx="335797" cy="334138"/>
          </a:xfrm>
          <a:prstGeom prst="rect">
            <a:avLst/>
          </a:prstGeom>
        </p:spPr>
      </p:pic>
      <p:pic>
        <p:nvPicPr>
          <p:cNvPr id="19" name="Picture 18" descr="Pessoas fazendo uma ilustração de lista de tarefas | Vetor Grátis">
            <a:extLst>
              <a:ext uri="{FF2B5EF4-FFF2-40B4-BE49-F238E27FC236}">
                <a16:creationId xmlns:a16="http://schemas.microsoft.com/office/drawing/2014/main" id="{EC403E03-6716-44B9-AE14-5D0BAA2EF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6D6D7"/>
              </a:clrFrom>
              <a:clrTo>
                <a:srgbClr val="F6D6D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791" y="896628"/>
            <a:ext cx="4491209" cy="326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61"/>
          <p:cNvSpPr txBox="1">
            <a:spLocks noGrp="1"/>
          </p:cNvSpPr>
          <p:nvPr>
            <p:ph type="ctrTitle"/>
          </p:nvPr>
        </p:nvSpPr>
        <p:spPr>
          <a:xfrm>
            <a:off x="720000" y="755225"/>
            <a:ext cx="4596000" cy="8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OBRIGADO</a:t>
            </a:r>
            <a:endParaRPr dirty="0">
              <a:solidFill>
                <a:srgbClr val="5879F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46" name="Google Shape;1446;p61"/>
          <p:cNvSpPr txBox="1">
            <a:spLocks noGrp="1"/>
          </p:cNvSpPr>
          <p:nvPr>
            <p:ph type="subTitle" idx="1"/>
          </p:nvPr>
        </p:nvSpPr>
        <p:spPr>
          <a:xfrm>
            <a:off x="796903" y="1622097"/>
            <a:ext cx="3384208" cy="660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Alguma dúvida?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i="0" u="none" strike="noStrike" dirty="0">
                <a:solidFill>
                  <a:srgbClr val="243762"/>
                </a:solidFill>
                <a:effectLst/>
              </a:rPr>
              <a:t>tfast5234@gmail.com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6" name="Google Shape;1456;p61"/>
          <p:cNvSpPr txBox="1"/>
          <p:nvPr/>
        </p:nvSpPr>
        <p:spPr>
          <a:xfrm>
            <a:off x="720000" y="4276725"/>
            <a:ext cx="311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Please keep this slide for attribution</a:t>
            </a:r>
            <a:endParaRPr sz="11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43B950B9-C0FF-4B24-8928-72892BD61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02" y="2293685"/>
            <a:ext cx="1583329" cy="1441330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1CFDE4BD-175C-4EB4-8ADE-37C62D942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000" y="2293685"/>
            <a:ext cx="1505412" cy="1293885"/>
          </a:xfrm>
          <a:prstGeom prst="rect">
            <a:avLst/>
          </a:prstGeom>
        </p:spPr>
      </p:pic>
      <p:pic>
        <p:nvPicPr>
          <p:cNvPr id="1026" name="Picture 2" descr="SPTECH | Home">
            <a:extLst>
              <a:ext uri="{FF2B5EF4-FFF2-40B4-BE49-F238E27FC236}">
                <a16:creationId xmlns:a16="http://schemas.microsoft.com/office/drawing/2014/main" id="{46978C28-1A8B-4568-B957-EF537FB19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98" y="3208623"/>
            <a:ext cx="1782618" cy="129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BEA6E8-84E3-4306-AD63-191D8F6617F7}"/>
              </a:ext>
            </a:extLst>
          </p:cNvPr>
          <p:cNvSpPr txBox="1"/>
          <p:nvPr/>
        </p:nvSpPr>
        <p:spPr>
          <a:xfrm>
            <a:off x="8068191" y="4787847"/>
            <a:ext cx="1493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200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410BEA5-8870-4AD8-97E6-AFEB4588EF52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7732394" y="4761486"/>
            <a:ext cx="335797" cy="334138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6"/>
          <p:cNvSpPr txBox="1">
            <a:spLocks noGrp="1"/>
          </p:cNvSpPr>
          <p:nvPr>
            <p:ph type="title"/>
          </p:nvPr>
        </p:nvSpPr>
        <p:spPr>
          <a:xfrm>
            <a:off x="589371" y="317638"/>
            <a:ext cx="7704000" cy="50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CONHEÇA A EQUIPE</a:t>
            </a:r>
            <a:endParaRPr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93" name="Google Shape;793;p36"/>
          <p:cNvSpPr txBox="1">
            <a:spLocks noGrp="1"/>
          </p:cNvSpPr>
          <p:nvPr>
            <p:ph type="body" idx="1"/>
          </p:nvPr>
        </p:nvSpPr>
        <p:spPr>
          <a:xfrm>
            <a:off x="720000" y="1069475"/>
            <a:ext cx="7704000" cy="3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{"A?":"B","a":5,"d":"B","h":"www.canva.com","c":"DAEoxh-r-no","i":"ud7kbha_w7o9UopPnT5pBQ","b":1637791911699,"A":[{"A?":"I","A":260.0355116461657,"B":315.8014079778461,"D":301.5665601193166,"C":306.09005852110636,"a":{"B":{"A":{"A":"MAEo3GUGR48","B":1},"B":{"D":301.5665601193166,"C":3</a:t>
            </a:r>
            <a:r>
              <a:rPr lang="en" dirty="0"/>
              <a:t>the presentation.</a:t>
            </a:r>
            <a:endParaRPr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F05FBA9-0211-4CF8-BCFF-D39DFF6A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9" y="4693621"/>
            <a:ext cx="335797" cy="334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31E261-64A8-47FF-994B-FF6BDF6944F5}"/>
              </a:ext>
            </a:extLst>
          </p:cNvPr>
          <p:cNvSpPr txBox="1"/>
          <p:nvPr/>
        </p:nvSpPr>
        <p:spPr>
          <a:xfrm>
            <a:off x="466426" y="4722190"/>
            <a:ext cx="14930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 descr="A person with a beard and glasses&#10;&#10;Description automatically generated with low confidence">
            <a:extLst>
              <a:ext uri="{FF2B5EF4-FFF2-40B4-BE49-F238E27FC236}">
                <a16:creationId xmlns:a16="http://schemas.microsoft.com/office/drawing/2014/main" id="{46E3A6F0-4748-456F-96E4-B87B19EFC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126" y="1224532"/>
            <a:ext cx="1320780" cy="1295466"/>
          </a:xfrm>
          <a:prstGeom prst="rect">
            <a:avLst/>
          </a:prstGeom>
        </p:spPr>
      </p:pic>
      <p:pic>
        <p:nvPicPr>
          <p:cNvPr id="8" name="Picture 7" descr="A picture containing sky&#10;&#10;Description automatically generated">
            <a:extLst>
              <a:ext uri="{FF2B5EF4-FFF2-40B4-BE49-F238E27FC236}">
                <a16:creationId xmlns:a16="http://schemas.microsoft.com/office/drawing/2014/main" id="{084247FF-1EDB-4125-89AA-3D1FB2A68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3435" y="1224532"/>
            <a:ext cx="1561036" cy="1442657"/>
          </a:xfrm>
          <a:prstGeom prst="rect">
            <a:avLst/>
          </a:prstGeom>
        </p:spPr>
      </p:pic>
      <p:pic>
        <p:nvPicPr>
          <p:cNvPr id="10" name="Picture 9" descr="A picture containing person, posing&#10;&#10;Description automatically generated">
            <a:extLst>
              <a:ext uri="{FF2B5EF4-FFF2-40B4-BE49-F238E27FC236}">
                <a16:creationId xmlns:a16="http://schemas.microsoft.com/office/drawing/2014/main" id="{0A63CA68-9611-4ADF-9F28-C8BA5BE36F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3038" y="1169126"/>
            <a:ext cx="1371906" cy="1417637"/>
          </a:xfrm>
          <a:prstGeom prst="rect">
            <a:avLst/>
          </a:prstGeom>
        </p:spPr>
      </p:pic>
      <p:pic>
        <p:nvPicPr>
          <p:cNvPr id="12" name="Picture 11" descr="A person with purple hair&#10;&#10;Description automatically generated with medium confidence">
            <a:extLst>
              <a:ext uri="{FF2B5EF4-FFF2-40B4-BE49-F238E27FC236}">
                <a16:creationId xmlns:a16="http://schemas.microsoft.com/office/drawing/2014/main" id="{8AC311C4-E8EF-4E78-A8AF-CA8C88831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000" y="3067070"/>
            <a:ext cx="1318539" cy="1295465"/>
          </a:xfrm>
          <a:prstGeom prst="rect">
            <a:avLst/>
          </a:prstGeom>
        </p:spPr>
      </p:pic>
      <p:pic>
        <p:nvPicPr>
          <p:cNvPr id="14" name="Picture 13" descr="A picture containing person, posing&#10;&#10;Description automatically generated">
            <a:extLst>
              <a:ext uri="{FF2B5EF4-FFF2-40B4-BE49-F238E27FC236}">
                <a16:creationId xmlns:a16="http://schemas.microsoft.com/office/drawing/2014/main" id="{8AD45AB1-369F-4BD0-AC9F-8990164B90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1138" y="3110083"/>
            <a:ext cx="1276320" cy="1295465"/>
          </a:xfrm>
          <a:prstGeom prst="rect">
            <a:avLst/>
          </a:prstGeom>
        </p:spPr>
      </p:pic>
      <p:pic>
        <p:nvPicPr>
          <p:cNvPr id="16" name="Picture 15" descr="A picture containing text, bowed instrument&#10;&#10;Description automatically generated">
            <a:extLst>
              <a:ext uri="{FF2B5EF4-FFF2-40B4-BE49-F238E27FC236}">
                <a16:creationId xmlns:a16="http://schemas.microsoft.com/office/drawing/2014/main" id="{6175BABD-212F-4998-905A-A8C1373CB6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0057" y="3110084"/>
            <a:ext cx="1237705" cy="12954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1817D1-9358-4CA0-B868-100E97F04CC9}"/>
              </a:ext>
            </a:extLst>
          </p:cNvPr>
          <p:cNvSpPr txBox="1"/>
          <p:nvPr/>
        </p:nvSpPr>
        <p:spPr>
          <a:xfrm>
            <a:off x="771126" y="2505137"/>
            <a:ext cx="1978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haroni" panose="02010803020104030203" pitchFamily="2" charset="-79"/>
                <a:cs typeface="Aharoni" panose="02010803020104030203" pitchFamily="2" charset="-79"/>
              </a:rPr>
              <a:t>Leonardo Ianotta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5DAE3C-42F8-423A-AC06-82A5653F62D6}"/>
              </a:ext>
            </a:extLst>
          </p:cNvPr>
          <p:cNvSpPr txBox="1"/>
          <p:nvPr/>
        </p:nvSpPr>
        <p:spPr>
          <a:xfrm>
            <a:off x="720000" y="4294163"/>
            <a:ext cx="1978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haroni" panose="02010803020104030203" pitchFamily="2" charset="-79"/>
                <a:cs typeface="Aharoni" panose="02010803020104030203" pitchFamily="2" charset="-79"/>
              </a:rPr>
              <a:t>Fernando Marques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B0A79-5CB3-488B-A51C-362DBFC9F00F}"/>
              </a:ext>
            </a:extLst>
          </p:cNvPr>
          <p:cNvSpPr txBox="1"/>
          <p:nvPr/>
        </p:nvSpPr>
        <p:spPr>
          <a:xfrm>
            <a:off x="3660853" y="2528689"/>
            <a:ext cx="1561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haroni" panose="02010803020104030203" pitchFamily="2" charset="-79"/>
                <a:cs typeface="Aharoni" panose="02010803020104030203" pitchFamily="2" charset="-79"/>
              </a:rPr>
              <a:t>Julio Moudatsos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940BAA-3886-4D51-9D9D-11EF4A21078E}"/>
              </a:ext>
            </a:extLst>
          </p:cNvPr>
          <p:cNvSpPr txBox="1"/>
          <p:nvPr/>
        </p:nvSpPr>
        <p:spPr>
          <a:xfrm>
            <a:off x="3320451" y="4347832"/>
            <a:ext cx="1907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haroni" panose="02010803020104030203" pitchFamily="2" charset="-79"/>
                <a:cs typeface="Aharoni" panose="02010803020104030203" pitchFamily="2" charset="-79"/>
              </a:rPr>
              <a:t>Beatriz do Nascimento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3059C-B89C-4A39-BD8C-8CDABF2BAFD8}"/>
              </a:ext>
            </a:extLst>
          </p:cNvPr>
          <p:cNvSpPr txBox="1"/>
          <p:nvPr/>
        </p:nvSpPr>
        <p:spPr>
          <a:xfrm>
            <a:off x="6482874" y="4312128"/>
            <a:ext cx="1152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haroni" panose="02010803020104030203" pitchFamily="2" charset="-79"/>
                <a:cs typeface="Aharoni" panose="02010803020104030203" pitchFamily="2" charset="-79"/>
              </a:rPr>
              <a:t>Breno Cesar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7F84AB-8329-4549-914D-06965ED93EE7}"/>
              </a:ext>
            </a:extLst>
          </p:cNvPr>
          <p:cNvSpPr txBox="1"/>
          <p:nvPr/>
        </p:nvSpPr>
        <p:spPr>
          <a:xfrm>
            <a:off x="6430455" y="2519998"/>
            <a:ext cx="1237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haroni" panose="02010803020104030203" pitchFamily="2" charset="-79"/>
                <a:cs typeface="Aharoni" panose="02010803020104030203" pitchFamily="2" charset="-79"/>
              </a:rPr>
              <a:t>Ellen Miranda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53"/>
          <p:cNvSpPr txBox="1">
            <a:spLocks noGrp="1"/>
          </p:cNvSpPr>
          <p:nvPr>
            <p:ph type="title"/>
          </p:nvPr>
        </p:nvSpPr>
        <p:spPr>
          <a:xfrm>
            <a:off x="573416" y="613496"/>
            <a:ext cx="7704000" cy="50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CRESCIMENTO NO SETOR DE CALL CENTER</a:t>
            </a:r>
            <a:endParaRPr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22" name="Google Shape;1222;p53"/>
          <p:cNvSpPr txBox="1">
            <a:spLocks noGrp="1"/>
          </p:cNvSpPr>
          <p:nvPr>
            <p:ph type="subTitle" idx="2"/>
          </p:nvPr>
        </p:nvSpPr>
        <p:spPr>
          <a:xfrm>
            <a:off x="4425416" y="1897953"/>
            <a:ext cx="3337676" cy="1703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Segundo a Associação Brasileira de Telesserviços, o setor de call center cresceu aceleradamente durante a pandemia e deve ter faturado mais de 13,5 bilhões de reais em 2021.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848B2C-E978-487D-8A66-87CFE2115AA2}"/>
              </a:ext>
            </a:extLst>
          </p:cNvPr>
          <p:cNvSpPr txBox="1"/>
          <p:nvPr/>
        </p:nvSpPr>
        <p:spPr>
          <a:xfrm>
            <a:off x="7905600" y="4775858"/>
            <a:ext cx="1493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200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2B33DFB-8194-4A97-A800-2BCD1A9B85C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7569803" y="4749497"/>
            <a:ext cx="335797" cy="334138"/>
          </a:xfrm>
          <a:prstGeom prst="rect">
            <a:avLst/>
          </a:prstGeom>
        </p:spPr>
      </p:pic>
      <p:pic>
        <p:nvPicPr>
          <p:cNvPr id="1028" name="Picture 4" descr="gráfico de barras grátis ícone">
            <a:extLst>
              <a:ext uri="{FF2B5EF4-FFF2-40B4-BE49-F238E27FC236}">
                <a16:creationId xmlns:a16="http://schemas.microsoft.com/office/drawing/2014/main" id="{A0307EEA-F54F-4B90-A5E2-74A217746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400" y="1530844"/>
            <a:ext cx="2238437" cy="223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59"/>
          <p:cNvSpPr txBox="1">
            <a:spLocks noGrp="1"/>
          </p:cNvSpPr>
          <p:nvPr>
            <p:ph type="subTitle" idx="1"/>
          </p:nvPr>
        </p:nvSpPr>
        <p:spPr>
          <a:xfrm>
            <a:off x="5029200" y="1538625"/>
            <a:ext cx="2943600" cy="10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0ED8068F-89E3-4DE6-B77D-EC2B95FAE419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7732394" y="4761486"/>
            <a:ext cx="335797" cy="3341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091E833-D635-4DA9-B05C-D9BA92162F0E}"/>
              </a:ext>
            </a:extLst>
          </p:cNvPr>
          <p:cNvSpPr txBox="1"/>
          <p:nvPr/>
        </p:nvSpPr>
        <p:spPr>
          <a:xfrm>
            <a:off x="8068191" y="4787847"/>
            <a:ext cx="1493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200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Google Shape;1383;p58">
            <a:extLst>
              <a:ext uri="{FF2B5EF4-FFF2-40B4-BE49-F238E27FC236}">
                <a16:creationId xmlns:a16="http://schemas.microsoft.com/office/drawing/2014/main" id="{90D0E106-667B-4724-8C15-A662D6820CB5}"/>
              </a:ext>
            </a:extLst>
          </p:cNvPr>
          <p:cNvSpPr/>
          <p:nvPr/>
        </p:nvSpPr>
        <p:spPr>
          <a:xfrm>
            <a:off x="6001164" y="1360847"/>
            <a:ext cx="2244436" cy="2183444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133F10C9-D925-4E16-9206-64F2E7BEA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969" y="1538625"/>
            <a:ext cx="1828826" cy="1828826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1222;p53">
            <a:extLst>
              <a:ext uri="{FF2B5EF4-FFF2-40B4-BE49-F238E27FC236}">
                <a16:creationId xmlns:a16="http://schemas.microsoft.com/office/drawing/2014/main" id="{0478E697-8318-4821-A0FE-ECD6A3B1B52D}"/>
              </a:ext>
            </a:extLst>
          </p:cNvPr>
          <p:cNvSpPr txBox="1">
            <a:spLocks/>
          </p:cNvSpPr>
          <p:nvPr/>
        </p:nvSpPr>
        <p:spPr>
          <a:xfrm>
            <a:off x="1205542" y="1478566"/>
            <a:ext cx="3337676" cy="1703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Marcus Vinicius Garcia Lovato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Coordenador de Qualidade Júnior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Operação UOL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Teleperformance CRM</a:t>
            </a:r>
          </a:p>
        </p:txBody>
      </p:sp>
      <p:pic>
        <p:nvPicPr>
          <p:cNvPr id="1030" name="Picture 6" descr="Teleperformance India Launches Three Revolutionary Cloud Campus Hubs to  Enable Seamless Transition to Work-At-Home | The NFA Post">
            <a:extLst>
              <a:ext uri="{FF2B5EF4-FFF2-40B4-BE49-F238E27FC236}">
                <a16:creationId xmlns:a16="http://schemas.microsoft.com/office/drawing/2014/main" id="{F207E565-95A4-40E3-A618-4BB78B4BF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787" y="3336585"/>
            <a:ext cx="1823113" cy="95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">
            <a:extLst>
              <a:ext uri="{FF2B5EF4-FFF2-40B4-BE49-F238E27FC236}">
                <a16:creationId xmlns:a16="http://schemas.microsoft.com/office/drawing/2014/main" id="{954401B4-B8BF-473C-B43C-E8C05D39F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748" y="3221455"/>
            <a:ext cx="1182962" cy="11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7"/>
          <p:cNvSpPr txBox="1">
            <a:spLocks noGrp="1"/>
          </p:cNvSpPr>
          <p:nvPr>
            <p:ph type="title"/>
          </p:nvPr>
        </p:nvSpPr>
        <p:spPr>
          <a:xfrm>
            <a:off x="1700850" y="118038"/>
            <a:ext cx="57423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DEEP DIVE</a:t>
            </a:r>
            <a:endParaRPr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00" name="Google Shape;800;p37"/>
          <p:cNvSpPr txBox="1">
            <a:spLocks noGrp="1"/>
          </p:cNvSpPr>
          <p:nvPr>
            <p:ph type="subTitle" idx="1"/>
          </p:nvPr>
        </p:nvSpPr>
        <p:spPr>
          <a:xfrm>
            <a:off x="2148653" y="1584946"/>
            <a:ext cx="1513284" cy="501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O que é?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01" name="Google Shape;801;p37"/>
          <p:cNvSpPr txBox="1">
            <a:spLocks noGrp="1"/>
          </p:cNvSpPr>
          <p:nvPr>
            <p:ph type="title" idx="2"/>
          </p:nvPr>
        </p:nvSpPr>
        <p:spPr>
          <a:xfrm>
            <a:off x="2148653" y="1128633"/>
            <a:ext cx="1144500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01</a:t>
            </a:r>
            <a:endParaRPr sz="3600" dirty="0"/>
          </a:p>
        </p:txBody>
      </p:sp>
      <p:sp>
        <p:nvSpPr>
          <p:cNvPr id="803" name="Google Shape;803;p37"/>
          <p:cNvSpPr txBox="1">
            <a:spLocks noGrp="1"/>
          </p:cNvSpPr>
          <p:nvPr>
            <p:ph type="title" idx="5"/>
          </p:nvPr>
        </p:nvSpPr>
        <p:spPr>
          <a:xfrm>
            <a:off x="5451068" y="1128633"/>
            <a:ext cx="1151004" cy="6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02</a:t>
            </a:r>
            <a:endParaRPr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2EBECE-7CEB-43D9-BAA6-9F7917F92933}"/>
              </a:ext>
            </a:extLst>
          </p:cNvPr>
          <p:cNvSpPr txBox="1"/>
          <p:nvPr/>
        </p:nvSpPr>
        <p:spPr>
          <a:xfrm>
            <a:off x="2134258" y="1925110"/>
            <a:ext cx="21324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Abadi Extra Light" panose="020B0204020104020204" pitchFamily="34" charset="0"/>
                <a:cs typeface="Aharoni" panose="02010803020104030203" pitchFamily="2" charset="-79"/>
                <a:sym typeface="Open Sans"/>
              </a:rPr>
              <a:t>Gráfico</a:t>
            </a:r>
            <a:r>
              <a:rPr lang="pt-BR" b="1" dirty="0">
                <a:latin typeface="Abadi Extra Light" panose="020B0204020104020204" pitchFamily="34" charset="0"/>
                <a:cs typeface="Aharoni" panose="02010803020104030203" pitchFamily="2" charset="-79"/>
              </a:rPr>
              <a:t> de probabilidade na dashboard do gestor sobre atividades em home office.</a:t>
            </a:r>
          </a:p>
        </p:txBody>
      </p:sp>
      <p:sp>
        <p:nvSpPr>
          <p:cNvPr id="23" name="Google Shape;800;p37">
            <a:extLst>
              <a:ext uri="{FF2B5EF4-FFF2-40B4-BE49-F238E27FC236}">
                <a16:creationId xmlns:a16="http://schemas.microsoft.com/office/drawing/2014/main" id="{1989319D-0108-458E-8EDB-1408AB343C9F}"/>
              </a:ext>
            </a:extLst>
          </p:cNvPr>
          <p:cNvSpPr txBox="1">
            <a:spLocks/>
          </p:cNvSpPr>
          <p:nvPr/>
        </p:nvSpPr>
        <p:spPr>
          <a:xfrm>
            <a:off x="5493634" y="1489851"/>
            <a:ext cx="2610819" cy="50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Krona One"/>
              <a:buNone/>
              <a:defRPr sz="1700" b="1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Como surgiu?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D1F2B9-DABA-4DC4-8DC8-067051CE53E8}"/>
              </a:ext>
            </a:extLst>
          </p:cNvPr>
          <p:cNvSpPr txBox="1"/>
          <p:nvPr/>
        </p:nvSpPr>
        <p:spPr>
          <a:xfrm>
            <a:off x="5497681" y="1835596"/>
            <a:ext cx="23406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Abadi Extra Light" panose="020B0204020104020204" pitchFamily="34" charset="0"/>
                <a:cs typeface="Aharoni" panose="02010803020104030203" pitchFamily="2" charset="-79"/>
              </a:rPr>
              <a:t>Estávamos pensando em como melhorar o cenário de procrastinação das empresas.</a:t>
            </a:r>
          </a:p>
        </p:txBody>
      </p:sp>
      <p:sp>
        <p:nvSpPr>
          <p:cNvPr id="46" name="Google Shape;803;p37">
            <a:extLst>
              <a:ext uri="{FF2B5EF4-FFF2-40B4-BE49-F238E27FC236}">
                <a16:creationId xmlns:a16="http://schemas.microsoft.com/office/drawing/2014/main" id="{E67398DD-E18E-4FFE-98A4-68619B095002}"/>
              </a:ext>
            </a:extLst>
          </p:cNvPr>
          <p:cNvSpPr txBox="1">
            <a:spLocks/>
          </p:cNvSpPr>
          <p:nvPr/>
        </p:nvSpPr>
        <p:spPr>
          <a:xfrm>
            <a:off x="2134258" y="2934651"/>
            <a:ext cx="1151004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Krona One"/>
              <a:buNone/>
              <a:defRPr sz="40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600" dirty="0"/>
              <a:t>03</a:t>
            </a:r>
          </a:p>
        </p:txBody>
      </p:sp>
      <p:sp>
        <p:nvSpPr>
          <p:cNvPr id="47" name="Google Shape;800;p37">
            <a:extLst>
              <a:ext uri="{FF2B5EF4-FFF2-40B4-BE49-F238E27FC236}">
                <a16:creationId xmlns:a16="http://schemas.microsoft.com/office/drawing/2014/main" id="{E46F42E5-784C-4E52-B152-A744ED86F68D}"/>
              </a:ext>
            </a:extLst>
          </p:cNvPr>
          <p:cNvSpPr txBox="1">
            <a:spLocks/>
          </p:cNvSpPr>
          <p:nvPr/>
        </p:nvSpPr>
        <p:spPr>
          <a:xfrm>
            <a:off x="2134258" y="3340829"/>
            <a:ext cx="2610819" cy="50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Krona One"/>
              <a:buNone/>
              <a:defRPr sz="1700" b="1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Para o que serve?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80D7D8-5874-427E-92EE-CDE210817920}"/>
              </a:ext>
            </a:extLst>
          </p:cNvPr>
          <p:cNvSpPr txBox="1"/>
          <p:nvPr/>
        </p:nvSpPr>
        <p:spPr>
          <a:xfrm>
            <a:off x="2148653" y="3723573"/>
            <a:ext cx="20012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Abadi Extra Light" panose="020B0204020104020204" pitchFamily="34" charset="0"/>
                <a:cs typeface="Aharoni" panose="02010803020104030203" pitchFamily="2" charset="-79"/>
              </a:rPr>
              <a:t>Mitigar futuros erros, melhorando desempenho a longo prazo.</a:t>
            </a:r>
          </a:p>
        </p:txBody>
      </p:sp>
      <p:sp>
        <p:nvSpPr>
          <p:cNvPr id="49" name="Google Shape;803;p37">
            <a:extLst>
              <a:ext uri="{FF2B5EF4-FFF2-40B4-BE49-F238E27FC236}">
                <a16:creationId xmlns:a16="http://schemas.microsoft.com/office/drawing/2014/main" id="{EEA88238-F765-4294-83BC-3BF95EF7DB5E}"/>
              </a:ext>
            </a:extLst>
          </p:cNvPr>
          <p:cNvSpPr txBox="1">
            <a:spLocks/>
          </p:cNvSpPr>
          <p:nvPr/>
        </p:nvSpPr>
        <p:spPr>
          <a:xfrm>
            <a:off x="5451068" y="2914546"/>
            <a:ext cx="1151004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Krona One"/>
              <a:buNone/>
              <a:defRPr sz="40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600" dirty="0"/>
              <a:t>04</a:t>
            </a:r>
          </a:p>
        </p:txBody>
      </p:sp>
      <p:sp>
        <p:nvSpPr>
          <p:cNvPr id="50" name="Google Shape;800;p37">
            <a:extLst>
              <a:ext uri="{FF2B5EF4-FFF2-40B4-BE49-F238E27FC236}">
                <a16:creationId xmlns:a16="http://schemas.microsoft.com/office/drawing/2014/main" id="{34CB5ADB-B87D-4823-81D9-CEBBEFC005C7}"/>
              </a:ext>
            </a:extLst>
          </p:cNvPr>
          <p:cNvSpPr txBox="1">
            <a:spLocks/>
          </p:cNvSpPr>
          <p:nvPr/>
        </p:nvSpPr>
        <p:spPr>
          <a:xfrm>
            <a:off x="5451068" y="3222274"/>
            <a:ext cx="2882405" cy="50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Krona One"/>
              <a:buNone/>
              <a:defRPr sz="1700" b="1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Open Sans"/>
              <a:buNone/>
              <a:defRPr sz="17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Para meu projeto R</a:t>
            </a:r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$</a:t>
            </a:r>
            <a:endParaRPr lang="pt-BR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536582-7B89-41E0-875E-5F56E71FAACA}"/>
              </a:ext>
            </a:extLst>
          </p:cNvPr>
          <p:cNvSpPr txBox="1"/>
          <p:nvPr/>
        </p:nvSpPr>
        <p:spPr>
          <a:xfrm>
            <a:off x="5493634" y="3696291"/>
            <a:ext cx="22435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Abadi Extra Light" panose="020B0204020104020204" pitchFamily="34" charset="0"/>
                <a:cs typeface="Aharoni" panose="02010803020104030203" pitchFamily="2" charset="-79"/>
              </a:rPr>
              <a:t>A nossa ideia serve para prever situações indevidas que podem impactar os lucros da empresa.</a:t>
            </a: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59C11FC9-2457-4A6C-B1DE-9ADF01319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76" y="210839"/>
            <a:ext cx="388195" cy="3862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5A05DEF-06E2-45F9-BEA3-84634295512B}"/>
              </a:ext>
            </a:extLst>
          </p:cNvPr>
          <p:cNvSpPr txBox="1"/>
          <p:nvPr/>
        </p:nvSpPr>
        <p:spPr>
          <a:xfrm>
            <a:off x="517184" y="251322"/>
            <a:ext cx="1617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42"/>
          <p:cNvSpPr txBox="1">
            <a:spLocks noGrp="1"/>
          </p:cNvSpPr>
          <p:nvPr>
            <p:ph type="title"/>
          </p:nvPr>
        </p:nvSpPr>
        <p:spPr>
          <a:xfrm>
            <a:off x="577125" y="554287"/>
            <a:ext cx="77040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DIAGRAMA DE SOLUÇÃO</a:t>
            </a:r>
            <a:endParaRPr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B0A09C9A-1B67-4804-A551-74B5B3EF3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519" y="4762678"/>
            <a:ext cx="335797" cy="33413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DFE853B-86C7-4ED9-87E9-AAFEE518A556}"/>
              </a:ext>
            </a:extLst>
          </p:cNvPr>
          <p:cNvSpPr txBox="1"/>
          <p:nvPr/>
        </p:nvSpPr>
        <p:spPr>
          <a:xfrm>
            <a:off x="8018316" y="4789039"/>
            <a:ext cx="1493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9B6357-9E65-48A0-A704-26D5AE6AA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989" y="1191097"/>
            <a:ext cx="5048022" cy="3571581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44"/>
          <p:cNvSpPr txBox="1">
            <a:spLocks noGrp="1"/>
          </p:cNvSpPr>
          <p:nvPr>
            <p:ph type="title"/>
          </p:nvPr>
        </p:nvSpPr>
        <p:spPr>
          <a:xfrm>
            <a:off x="720000" y="260819"/>
            <a:ext cx="77040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MODELAGEM DE DADOS</a:t>
            </a:r>
            <a:endParaRPr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5BBC44-0AA6-4748-98C9-FBF6354FBCEC}"/>
              </a:ext>
            </a:extLst>
          </p:cNvPr>
          <p:cNvSpPr txBox="1"/>
          <p:nvPr/>
        </p:nvSpPr>
        <p:spPr>
          <a:xfrm>
            <a:off x="7539840" y="4775858"/>
            <a:ext cx="1493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200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7AED67FF-EC8D-4AD7-804A-9701545E28FC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7204043" y="4749497"/>
            <a:ext cx="335797" cy="334138"/>
          </a:xfrm>
          <a:prstGeom prst="rect">
            <a:avLst/>
          </a:prstGeom>
        </p:spPr>
      </p:pic>
      <p:pic>
        <p:nvPicPr>
          <p:cNvPr id="3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B9AACF57-B968-4646-81FE-8D0908B35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744" y="1028917"/>
            <a:ext cx="4878512" cy="2946061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7"/>
          <p:cNvSpPr txBox="1">
            <a:spLocks noGrp="1"/>
          </p:cNvSpPr>
          <p:nvPr>
            <p:ph type="title"/>
          </p:nvPr>
        </p:nvSpPr>
        <p:spPr>
          <a:xfrm>
            <a:off x="1687010" y="311666"/>
            <a:ext cx="57423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AMBIENTES</a:t>
            </a:r>
            <a:endParaRPr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3AD114-0DEE-46A6-A689-A0F3E97A51F0}"/>
              </a:ext>
            </a:extLst>
          </p:cNvPr>
          <p:cNvSpPr/>
          <p:nvPr/>
        </p:nvSpPr>
        <p:spPr>
          <a:xfrm>
            <a:off x="1824140" y="1365821"/>
            <a:ext cx="2036375" cy="2411859"/>
          </a:xfrm>
          <a:prstGeom prst="rect">
            <a:avLst/>
          </a:prstGeom>
          <a:gradFill flip="none" rotWithShape="1">
            <a:gsLst>
              <a:gs pos="56000">
                <a:srgbClr val="E5E1EF"/>
              </a:gs>
              <a:gs pos="0">
                <a:srgbClr val="EAE5EC"/>
              </a:gs>
              <a:gs pos="100000">
                <a:srgbClr val="CFD1F4">
                  <a:lumMod val="98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>
                <a:solidFill>
                  <a:schemeClr val="tx1"/>
                </a:solidFill>
              </a:rPr>
              <a:t>Institucional</a:t>
            </a:r>
          </a:p>
          <a:p>
            <a:pPr algn="ctr"/>
            <a:endParaRPr lang="pt-BR" sz="1800" b="1" dirty="0">
              <a:solidFill>
                <a:schemeClr val="tx1"/>
              </a:solidFill>
            </a:endParaRPr>
          </a:p>
          <a:p>
            <a:pPr algn="ctr"/>
            <a:endParaRPr lang="pt-BR" sz="1800" b="1" dirty="0">
              <a:solidFill>
                <a:schemeClr val="tx1"/>
              </a:solidFill>
            </a:endParaRPr>
          </a:p>
          <a:p>
            <a:pPr algn="ctr"/>
            <a:endParaRPr lang="pt-BR" sz="1800" b="1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F2BEB08-093A-4CDC-94F6-7EE678A8AA1A}"/>
              </a:ext>
            </a:extLst>
          </p:cNvPr>
          <p:cNvSpPr/>
          <p:nvPr/>
        </p:nvSpPr>
        <p:spPr>
          <a:xfrm>
            <a:off x="3804484" y="1365821"/>
            <a:ext cx="1507352" cy="2411859"/>
          </a:xfrm>
          <a:prstGeom prst="rect">
            <a:avLst/>
          </a:prstGeom>
          <a:pattFill prst="wdUpDiag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FC4994-4F6C-47D5-A3C2-CCDAC391AA67}"/>
              </a:ext>
            </a:extLst>
          </p:cNvPr>
          <p:cNvSpPr/>
          <p:nvPr/>
        </p:nvSpPr>
        <p:spPr>
          <a:xfrm>
            <a:off x="5311836" y="1365821"/>
            <a:ext cx="1980344" cy="241185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pic>
        <p:nvPicPr>
          <p:cNvPr id="27" name="Graphic 26" descr="Internet with solid fill">
            <a:extLst>
              <a:ext uri="{FF2B5EF4-FFF2-40B4-BE49-F238E27FC236}">
                <a16:creationId xmlns:a16="http://schemas.microsoft.com/office/drawing/2014/main" id="{97FE5BE8-F089-4473-AEC4-CBE094CDB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3162" y="2264182"/>
            <a:ext cx="873752" cy="873752"/>
          </a:xfrm>
          <a:prstGeom prst="rect">
            <a:avLst/>
          </a:prstGeom>
        </p:spPr>
      </p:pic>
      <p:pic>
        <p:nvPicPr>
          <p:cNvPr id="34" name="Graphic 33" descr="Bar graph with upward trend with solid fill">
            <a:extLst>
              <a:ext uri="{FF2B5EF4-FFF2-40B4-BE49-F238E27FC236}">
                <a16:creationId xmlns:a16="http://schemas.microsoft.com/office/drawing/2014/main" id="{742F1832-0F09-490E-8740-912E1AA521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37496" y="2358158"/>
            <a:ext cx="685800" cy="6858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82433D9-B448-4FB6-8EB8-C6B9BF45034A}"/>
              </a:ext>
            </a:extLst>
          </p:cNvPr>
          <p:cNvSpPr txBox="1"/>
          <p:nvPr/>
        </p:nvSpPr>
        <p:spPr>
          <a:xfrm>
            <a:off x="5694598" y="1942772"/>
            <a:ext cx="1665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Dashboard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72F3B3-7963-4F99-9FDF-5003D90FE95C}"/>
              </a:ext>
            </a:extLst>
          </p:cNvPr>
          <p:cNvSpPr/>
          <p:nvPr/>
        </p:nvSpPr>
        <p:spPr>
          <a:xfrm>
            <a:off x="4168875" y="2056499"/>
            <a:ext cx="779639" cy="10123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Graphic 28" descr="Lock with solid fill">
            <a:extLst>
              <a:ext uri="{FF2B5EF4-FFF2-40B4-BE49-F238E27FC236}">
                <a16:creationId xmlns:a16="http://schemas.microsoft.com/office/drawing/2014/main" id="{BA35C96F-671F-4F94-A660-3A82649B3A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15794" y="2397062"/>
            <a:ext cx="685800" cy="6858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369789D-9BC7-4DA6-AC1A-9678D24E394B}"/>
              </a:ext>
            </a:extLst>
          </p:cNvPr>
          <p:cNvSpPr txBox="1"/>
          <p:nvPr/>
        </p:nvSpPr>
        <p:spPr>
          <a:xfrm>
            <a:off x="4190433" y="210680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/>
              <a:t>Login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48A1506B-6B9A-4396-9FCB-9147C672EF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176" y="210839"/>
            <a:ext cx="388195" cy="3862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811DAD-87E7-4884-8CD8-8CB8EC00A89A}"/>
              </a:ext>
            </a:extLst>
          </p:cNvPr>
          <p:cNvSpPr txBox="1"/>
          <p:nvPr/>
        </p:nvSpPr>
        <p:spPr>
          <a:xfrm>
            <a:off x="517184" y="251322"/>
            <a:ext cx="1617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98;p37">
            <a:extLst>
              <a:ext uri="{FF2B5EF4-FFF2-40B4-BE49-F238E27FC236}">
                <a16:creationId xmlns:a16="http://schemas.microsoft.com/office/drawing/2014/main" id="{821CE211-38E1-4D3E-843E-FC2534411C5B}"/>
              </a:ext>
            </a:extLst>
          </p:cNvPr>
          <p:cNvSpPr txBox="1">
            <a:spLocks/>
          </p:cNvSpPr>
          <p:nvPr/>
        </p:nvSpPr>
        <p:spPr>
          <a:xfrm>
            <a:off x="603508" y="1889371"/>
            <a:ext cx="4182609" cy="909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Krona One"/>
              <a:buNone/>
              <a:defRPr sz="27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uda"/>
                <a:ea typeface="Ruda"/>
                <a:cs typeface="Ruda"/>
                <a:sym typeface="Ruda"/>
              </a:defRPr>
            </a:lvl9pPr>
          </a:lstStyle>
          <a:p>
            <a:r>
              <a:rPr lang="pt-BR" sz="3600" dirty="0">
                <a:latin typeface="Aharoni" panose="02010803020104030203" pitchFamily="2" charset="-79"/>
                <a:cs typeface="Aharoni" panose="02010803020104030203" pitchFamily="2" charset="-79"/>
              </a:rPr>
              <a:t>Então vamos lá!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64825FB-9D1F-4606-A153-CB9334537E38}"/>
              </a:ext>
            </a:extLst>
          </p:cNvPr>
          <p:cNvSpPr/>
          <p:nvPr/>
        </p:nvSpPr>
        <p:spPr>
          <a:xfrm>
            <a:off x="4950229" y="1172096"/>
            <a:ext cx="2535381" cy="234418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Vencedores - ícones de pessoas grátis">
            <a:extLst>
              <a:ext uri="{FF2B5EF4-FFF2-40B4-BE49-F238E27FC236}">
                <a16:creationId xmlns:a16="http://schemas.microsoft.com/office/drawing/2014/main" id="{DFD4A960-7C11-421D-A61F-3C5733DB9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537" y="1503156"/>
            <a:ext cx="1622429" cy="162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FBFEA63-EB71-452F-9E36-E8B1BB721BEE}"/>
              </a:ext>
            </a:extLst>
          </p:cNvPr>
          <p:cNvSpPr/>
          <p:nvPr/>
        </p:nvSpPr>
        <p:spPr>
          <a:xfrm>
            <a:off x="201176" y="210839"/>
            <a:ext cx="804664" cy="703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7ACF0A19-BDDF-4CF5-B1CF-98A4A8958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76" y="210839"/>
            <a:ext cx="388195" cy="3862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0CADA7-18BF-4E16-BF49-B015E2B72671}"/>
              </a:ext>
            </a:extLst>
          </p:cNvPr>
          <p:cNvSpPr txBox="1"/>
          <p:nvPr/>
        </p:nvSpPr>
        <p:spPr>
          <a:xfrm>
            <a:off x="517184" y="251322"/>
            <a:ext cx="1617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5879F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FastTech</a:t>
            </a:r>
            <a:endParaRPr lang="pt-BR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9042167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Hepatitis Breakthrough by Slidesgo">
  <a:themeElements>
    <a:clrScheme name="Custom 9">
      <a:dk1>
        <a:sysClr val="windowText" lastClr="000000"/>
      </a:dk1>
      <a:lt1>
        <a:sysClr val="window" lastClr="FFFFFF"/>
      </a:lt1>
      <a:dk2>
        <a:srgbClr val="FFFFFF"/>
      </a:dk2>
      <a:lt2>
        <a:srgbClr val="EAE5EB"/>
      </a:lt2>
      <a:accent1>
        <a:srgbClr val="5879FA"/>
      </a:accent1>
      <a:accent2>
        <a:srgbClr val="5879FA"/>
      </a:accent2>
      <a:accent3>
        <a:srgbClr val="9BB4E9"/>
      </a:accent3>
      <a:accent4>
        <a:srgbClr val="5879FA"/>
      </a:accent4>
      <a:accent5>
        <a:srgbClr val="99C1FE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280</Words>
  <Application>Microsoft Office PowerPoint</Application>
  <PresentationFormat>On-screen Show (16:9)</PresentationFormat>
  <Paragraphs>58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Open Sans</vt:lpstr>
      <vt:lpstr>Arial</vt:lpstr>
      <vt:lpstr>Abadi Extra Light</vt:lpstr>
      <vt:lpstr>Krona One</vt:lpstr>
      <vt:lpstr>Ruda</vt:lpstr>
      <vt:lpstr>Aharoni</vt:lpstr>
      <vt:lpstr>Hepatitis Breakthrough by Slidesgo</vt:lpstr>
      <vt:lpstr> FastTech</vt:lpstr>
      <vt:lpstr>CONHEÇA A EQUIPE</vt:lpstr>
      <vt:lpstr>CRESCIMENTO NO SETOR DE CALL CENTER</vt:lpstr>
      <vt:lpstr>PowerPoint Presentation</vt:lpstr>
      <vt:lpstr>DEEP DIVE</vt:lpstr>
      <vt:lpstr>DIAGRAMA DE SOLUÇÃO</vt:lpstr>
      <vt:lpstr>MODELAGEM DE DADOS</vt:lpstr>
      <vt:lpstr>AMBIENTES</vt:lpstr>
      <vt:lpstr>PowerPoint Presentation</vt:lpstr>
      <vt:lpstr>NUVEM</vt:lpstr>
      <vt:lpstr>CONCLUSÃO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HEPATITIS BREAKTHROUGH</dc:title>
  <cp:lastModifiedBy>Almeida, Ellen Miranda</cp:lastModifiedBy>
  <cp:revision>29</cp:revision>
  <dcterms:modified xsi:type="dcterms:W3CDTF">2021-12-07T22:27:11Z</dcterms:modified>
</cp:coreProperties>
</file>