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74" r:id="rId4"/>
    <p:sldId id="280" r:id="rId5"/>
    <p:sldId id="258" r:id="rId6"/>
    <p:sldId id="263" r:id="rId7"/>
    <p:sldId id="265" r:id="rId8"/>
    <p:sldId id="312" r:id="rId9"/>
    <p:sldId id="311" r:id="rId10"/>
    <p:sldId id="279" r:id="rId11"/>
    <p:sldId id="267" r:id="rId12"/>
    <p:sldId id="282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Aharoni" panose="02010803020104030203" pitchFamily="2" charset="-79"/>
      <p:bold r:id="rId16"/>
    </p:embeddedFont>
    <p:embeddedFont>
      <p:font typeface="Krona On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d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68" r:id="rId10"/>
    <p:sldLayoutId id="2147483673" r:id="rId11"/>
    <p:sldLayoutId id="2147483675" r:id="rId12"/>
    <p:sldLayoutId id="2147483677" r:id="rId13"/>
    <p:sldLayoutId id="2147483678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8"/>
            <a:ext cx="3363268" cy="44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CFCE-33A6-44C8-A4FA-9EF6D87A6046}"/>
              </a:ext>
            </a:extLst>
          </p:cNvPr>
          <p:cNvSpPr txBox="1"/>
          <p:nvPr/>
        </p:nvSpPr>
        <p:spPr>
          <a:xfrm>
            <a:off x="796902" y="1964304"/>
            <a:ext cx="45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https://institucional-empresa-fasttech.azurewebsites.net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573416" y="61349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156507" y="1665482"/>
            <a:ext cx="3511390" cy="2292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Segundo a Associação Brasileira de Telesserviços, o setor de call center cresceu aceleradamente durante a pandemia e deve ter faturado mais de 13,5 bilhões de reais em 2021.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0" i="0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 exemplo desse crescimento é a AeC, uma das três maiores empresas do ramo no país. A operação, que fechou 2020 com 13.288 novas contratações, um crescimento de 47%.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ja Logo - PNG e Vetor - Download de Logo">
            <a:extLst>
              <a:ext uri="{FF2B5EF4-FFF2-40B4-BE49-F238E27FC236}">
                <a16:creationId xmlns:a16="http://schemas.microsoft.com/office/drawing/2014/main" id="{33D1168D-F5F5-4748-A4E4-6086B2E6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10" y="3614488"/>
            <a:ext cx="1161370" cy="11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Google Shape;1383;p58">
            <a:extLst>
              <a:ext uri="{FF2B5EF4-FFF2-40B4-BE49-F238E27FC236}">
                <a16:creationId xmlns:a16="http://schemas.microsoft.com/office/drawing/2014/main" id="{90D0E106-667B-4724-8C15-A662D6820CB5}"/>
              </a:ext>
            </a:extLst>
          </p:cNvPr>
          <p:cNvSpPr/>
          <p:nvPr/>
        </p:nvSpPr>
        <p:spPr>
          <a:xfrm>
            <a:off x="6001164" y="1360847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3F10C9-D925-4E16-9206-64F2E7BE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69" y="1538625"/>
            <a:ext cx="1828826" cy="182882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222;p53">
            <a:extLst>
              <a:ext uri="{FF2B5EF4-FFF2-40B4-BE49-F238E27FC236}">
                <a16:creationId xmlns:a16="http://schemas.microsoft.com/office/drawing/2014/main" id="{0478E697-8318-4821-A0FE-ECD6A3B1B52D}"/>
              </a:ext>
            </a:extLst>
          </p:cNvPr>
          <p:cNvSpPr txBox="1">
            <a:spLocks/>
          </p:cNvSpPr>
          <p:nvPr/>
        </p:nvSpPr>
        <p:spPr>
          <a:xfrm>
            <a:off x="1205542" y="1478566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Marcus Vinicius Garcia Lovato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Coordenador de Qualidade Júnior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Operação UOL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Teleperformance CRM</a:t>
            </a:r>
          </a:p>
        </p:txBody>
      </p:sp>
      <p:pic>
        <p:nvPicPr>
          <p:cNvPr id="1030" name="Picture 6" descr="Teleperformance India Launches Three Revolutionary Cloud Campus Hubs to  Enable Seamless Transition to Work-At-Home | The NFA Post">
            <a:extLst>
              <a:ext uri="{FF2B5EF4-FFF2-40B4-BE49-F238E27FC236}">
                <a16:creationId xmlns:a16="http://schemas.microsoft.com/office/drawing/2014/main" id="{F207E565-95A4-40E3-A618-4BB78B4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3336585"/>
            <a:ext cx="1823113" cy="9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54401B4-B8BF-473C-B43C-E8C05D39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8" y="3221455"/>
            <a:ext cx="1182962" cy="11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93634" y="3152351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9C11FC9-2457-4A6C-B1DE-9ADF0131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A05DEF-06E2-45F9-BEA3-84634295512B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260819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AACF57-B968-4646-81FE-8D0908B3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028917"/>
            <a:ext cx="4878512" cy="29460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7496" y="2358158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316</Words>
  <Application>Microsoft Office PowerPoint</Application>
  <PresentationFormat>Apresentação na tela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Krona One</vt:lpstr>
      <vt:lpstr>Arial</vt:lpstr>
      <vt:lpstr>Ruda</vt:lpstr>
      <vt:lpstr>Abadi Extra Light</vt:lpstr>
      <vt:lpstr>Aharoni</vt:lpstr>
      <vt:lpstr>Open Sans</vt:lpstr>
      <vt:lpstr>Hepatitis Breakthrough by Slidesgo</vt:lpstr>
      <vt:lpstr> FastTech</vt:lpstr>
      <vt:lpstr>CONHEÇA A EQUIPE</vt:lpstr>
      <vt:lpstr>CRESCIMENTO NO SETOR DE CALL CENTER</vt:lpstr>
      <vt:lpstr>Apresentação do PowerPoint</vt:lpstr>
      <vt:lpstr>DEEP DIVE</vt:lpstr>
      <vt:lpstr>DIAGRAMA DE SOLUÇÃO</vt:lpstr>
      <vt:lpstr>MODELAGEM DE DADOS</vt:lpstr>
      <vt:lpstr>AMBIENTES</vt:lpstr>
      <vt:lpstr>Apresentação do PowerPoint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Leonardo Vicchietti Iannotta</cp:lastModifiedBy>
  <cp:revision>35</cp:revision>
  <dcterms:modified xsi:type="dcterms:W3CDTF">2021-12-08T10:57:45Z</dcterms:modified>
</cp:coreProperties>
</file>