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BC493-059C-4248-BB79-AA46EC4F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719AFA-8D93-4CEB-AA9A-590F72A84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7D930-767B-4CC6-97A7-A1556F1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8A25D-789E-42C4-9F50-C5CBE26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F674F-0677-4514-86CE-679D9011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B4C4C-48D8-46A3-BCA5-0E769F0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D3FC89-5239-40BC-9239-24100748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C336D-325B-4FD6-9DB2-8E7E163E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41C07-F347-480E-A759-2F125D9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0A812-F26F-4FD4-86E2-274F1DC2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3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B40AA-F20B-497A-BE92-C5B7AE4D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58DF54-DD6B-49EB-BCDF-DC3639D6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1CE99-EA5C-48A0-8C1A-46D4A17B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FF760-B6C3-4BAD-9B05-9522F18C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40066-05C9-4FB6-90DF-1AFCE805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0047F-E0AB-4A9D-B919-3FBE25B2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0786B-E52A-4032-84FC-AF311354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FCC88-C3D3-427A-AADE-737A085F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A3B2D-9830-4F0E-9140-9F3A6EAF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652D0-26B8-42BF-A1AD-D9CDBA0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AC5D7-EA98-4E81-B422-4EE62D8F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BF6B3-A2C6-4FF2-AE23-63B5A269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33064-465D-4884-A8AF-43FA6E40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CAD19-348A-4607-96EA-ACCB0894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CCDD4-DC8A-4AF0-BA31-F90BEB72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9E95-9C2F-4B96-803F-9F5E5069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9EF44-F670-4EE4-92EB-DD1525A2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E94B70-E20F-4769-82E7-D0BAA691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E7C39-02C3-4298-A446-95CF962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23655-53F6-409B-8C8F-A7ECC614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36F5A3-6371-48D3-8FD2-91E45050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C8D2-812F-49B6-BB84-01AEC51D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14781-02B7-464F-B218-56F81667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25FCA-A0E1-4ABA-A384-E0C9CDE6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9D6433-4BDD-4FBA-AACA-ECA19116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E28F3-3EA7-49B4-99AF-B6316C63D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A8C13C-05FF-41D8-AB82-082DFD6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DEC6E4-1B54-427B-A809-7D88CD04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A5ED0-3EC6-4F7C-8123-FEE933CD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9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26C5-6EF3-46CF-8B70-3360293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8C7BAC-46B6-4550-8075-63789520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76E889-D3F3-4DF7-A91B-1703B177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0F5D33-CDBC-47C6-94EE-C1F48D4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F61A7D-9E87-449D-9E56-D08551F4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743F8-A072-47EE-A278-8F5801CC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37BC12-C8AB-4893-A027-17D6822A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1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E4208-44FC-4600-81AF-9CF1AF1A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9A096-229A-497C-AEE1-091BD87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440E33-969F-4415-89EB-5690D4E0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A0593B-D12F-4240-82D0-94CB42D6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3ACE3-512C-4B9A-978D-A0B29D87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A0846F-6EF1-416D-8779-0AE064FC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F0536-419C-40FD-81FB-3FEA9F59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B1AC84-17B7-491D-B42A-1CBD4032F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D8EF61-81B1-4AC8-AD19-E9A0FC4C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E1D57-D448-4042-A9C4-453A8BCC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90046E-4368-40A9-95B4-F213163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7D1BC3-0B77-4D8F-B5F9-1981D420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80EF39-5C63-4B5F-9964-A330BB2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F62D6-8800-41D8-BB72-4EF1D7F5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608EA-AB48-42E8-A528-E8E8EE87B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BA150-DDF2-4F48-9FE3-D69C9F86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D23D9-2287-4B58-A68F-967F61C1C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8.emf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9FBC56D4-1722-4957-9C0D-990E6190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12" y="4822792"/>
            <a:ext cx="905725" cy="8301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C31D07E-A9F8-4BF6-ADF5-601602E8B76B}"/>
              </a:ext>
            </a:extLst>
          </p:cNvPr>
          <p:cNvSpPr/>
          <p:nvPr/>
        </p:nvSpPr>
        <p:spPr>
          <a:xfrm>
            <a:off x="821130" y="4564063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48B4BE-6292-49D2-BF58-527C7342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315" y="4980214"/>
            <a:ext cx="571189" cy="596688"/>
          </a:xfrm>
          <a:prstGeom prst="rect">
            <a:avLst/>
          </a:prstGeom>
        </p:spPr>
      </p:pic>
      <p:pic>
        <p:nvPicPr>
          <p:cNvPr id="7" name="Gráfico 6" descr="Computador estrutura de tópicos">
            <a:extLst>
              <a:ext uri="{FF2B5EF4-FFF2-40B4-BE49-F238E27FC236}">
                <a16:creationId xmlns:a16="http://schemas.microsoft.com/office/drawing/2014/main" id="{B8D420CA-81AE-4D9C-A1F6-EAF697FA8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399" y="5687987"/>
            <a:ext cx="1265263" cy="126526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D7AF3A5-EBAF-4396-988E-441DDF6CB167}"/>
              </a:ext>
            </a:extLst>
          </p:cNvPr>
          <p:cNvCxnSpPr>
            <a:cxnSpLocks/>
          </p:cNvCxnSpPr>
          <p:nvPr/>
        </p:nvCxnSpPr>
        <p:spPr>
          <a:xfrm>
            <a:off x="8110800" y="5482939"/>
            <a:ext cx="391024" cy="4116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9341BC5-0B77-40E0-8128-264154EC0405}"/>
              </a:ext>
            </a:extLst>
          </p:cNvPr>
          <p:cNvCxnSpPr>
            <a:cxnSpLocks/>
          </p:cNvCxnSpPr>
          <p:nvPr/>
        </p:nvCxnSpPr>
        <p:spPr>
          <a:xfrm flipH="1">
            <a:off x="9068585" y="5482939"/>
            <a:ext cx="279481" cy="4227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0276AD-D3C9-4787-B0E2-5D1AE258172F}"/>
              </a:ext>
            </a:extLst>
          </p:cNvPr>
          <p:cNvSpPr txBox="1"/>
          <p:nvPr/>
        </p:nvSpPr>
        <p:spPr>
          <a:xfrm>
            <a:off x="9590124" y="5798744"/>
            <a:ext cx="1223412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err="1"/>
              <a:t>DualCore</a:t>
            </a:r>
            <a:r>
              <a:rPr lang="pt-BR" b="1" dirty="0"/>
              <a:t> </a:t>
            </a:r>
          </a:p>
          <a:p>
            <a:pPr algn="ctr"/>
            <a:r>
              <a:rPr lang="pt-BR" b="1" dirty="0"/>
              <a:t>4Gb RAM </a:t>
            </a:r>
          </a:p>
          <a:p>
            <a:pPr algn="ctr"/>
            <a:r>
              <a:rPr lang="pt-BR" b="1" dirty="0"/>
              <a:t>SSD 256Gb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23FF1B-8712-44EE-ADD8-7F4543672740}"/>
              </a:ext>
            </a:extLst>
          </p:cNvPr>
          <p:cNvSpPr txBox="1"/>
          <p:nvPr/>
        </p:nvSpPr>
        <p:spPr>
          <a:xfrm>
            <a:off x="7116133" y="5750500"/>
            <a:ext cx="93326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algn="ctr"/>
          </a:lstStyle>
          <a:p>
            <a:r>
              <a:rPr lang="pt-BR" b="1" dirty="0"/>
              <a:t>Mínimo</a:t>
            </a:r>
          </a:p>
          <a:p>
            <a:r>
              <a:rPr lang="pt-BR" b="1" dirty="0"/>
              <a:t>100 Mb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F6116B-1478-48F3-9A17-4FBA29B89475}"/>
              </a:ext>
            </a:extLst>
          </p:cNvPr>
          <p:cNvSpPr/>
          <p:nvPr/>
        </p:nvSpPr>
        <p:spPr>
          <a:xfrm>
            <a:off x="6872996" y="4564063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00CAD01-8730-4666-8E4B-C9F08266CA36}"/>
              </a:ext>
            </a:extLst>
          </p:cNvPr>
          <p:cNvSpPr/>
          <p:nvPr/>
        </p:nvSpPr>
        <p:spPr>
          <a:xfrm>
            <a:off x="3809806" y="467497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9A7389E-DEF8-48B1-B86F-D264813D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18" y="549323"/>
            <a:ext cx="1785295" cy="5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A474021-4BC9-4587-9356-CBADE6745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739" y="1268561"/>
            <a:ext cx="1107012" cy="12858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68B394-5F80-4111-81E7-B18E1342D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155" y="3460336"/>
            <a:ext cx="1842851" cy="5533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A324226-B16D-4FE3-8A18-41241EE43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8380" y="3460336"/>
            <a:ext cx="1842851" cy="5533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E571E14-D438-4FC0-A950-5A08117FF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116" y="2061303"/>
            <a:ext cx="1259593" cy="428491"/>
          </a:xfrm>
          <a:prstGeom prst="rect">
            <a:avLst/>
          </a:prstGeom>
        </p:spPr>
      </p:pic>
      <p:pic>
        <p:nvPicPr>
          <p:cNvPr id="1026" name="Picture 2" descr="java grátis ícone">
            <a:extLst>
              <a:ext uri="{FF2B5EF4-FFF2-40B4-BE49-F238E27FC236}">
                <a16:creationId xmlns:a16="http://schemas.microsoft.com/office/drawing/2014/main" id="{7A24C576-119F-4970-BF30-A4FED53C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93" y="1160528"/>
            <a:ext cx="745588" cy="7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grátis ícone">
            <a:extLst>
              <a:ext uri="{FF2B5EF4-FFF2-40B4-BE49-F238E27FC236}">
                <a16:creationId xmlns:a16="http://schemas.microsoft.com/office/drawing/2014/main" id="{90DEF58F-A8DE-4735-A34E-23CB8B41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96" y="1245336"/>
            <a:ext cx="676422" cy="6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07BECC-DF1F-48AD-9E81-EA3CB3EBD015}"/>
              </a:ext>
            </a:extLst>
          </p:cNvPr>
          <p:cNvSpPr txBox="1"/>
          <p:nvPr/>
        </p:nvSpPr>
        <p:spPr>
          <a:xfrm>
            <a:off x="1010047" y="5652072"/>
            <a:ext cx="93326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algn="ctr"/>
          </a:lstStyle>
          <a:p>
            <a:r>
              <a:rPr lang="pt-BR" b="1" dirty="0"/>
              <a:t>Mínimo</a:t>
            </a:r>
          </a:p>
          <a:p>
            <a:r>
              <a:rPr lang="pt-BR" b="1" dirty="0"/>
              <a:t>300 Mb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C52613-8EAC-4873-9D1F-4EDC4F00B622}"/>
              </a:ext>
            </a:extLst>
          </p:cNvPr>
          <p:cNvGrpSpPr/>
          <p:nvPr/>
        </p:nvGrpSpPr>
        <p:grpSpPr>
          <a:xfrm>
            <a:off x="2045280" y="5823467"/>
            <a:ext cx="2324888" cy="949872"/>
            <a:chOff x="2201619" y="5810196"/>
            <a:chExt cx="2324888" cy="949872"/>
          </a:xfrm>
        </p:grpSpPr>
        <p:pic>
          <p:nvPicPr>
            <p:cNvPr id="1030" name="Picture 6" descr="Computador grátis ícone">
              <a:extLst>
                <a:ext uri="{FF2B5EF4-FFF2-40B4-BE49-F238E27FC236}">
                  <a16:creationId xmlns:a16="http://schemas.microsoft.com/office/drawing/2014/main" id="{CEF3719B-D751-4B63-8D4C-0333A5ABA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619" y="5810196"/>
              <a:ext cx="882463" cy="88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6E0FEAE-0BCC-45A7-8071-32FF3E44E9C0}"/>
                </a:ext>
              </a:extLst>
            </p:cNvPr>
            <p:cNvSpPr txBox="1"/>
            <p:nvPr/>
          </p:nvSpPr>
          <p:spPr>
            <a:xfrm>
              <a:off x="3134779" y="5836738"/>
              <a:ext cx="1391728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i5 – 8th </a:t>
              </a:r>
              <a:r>
                <a:rPr lang="pt-BR" b="1" dirty="0" err="1"/>
                <a:t>Gen</a:t>
              </a:r>
              <a:r>
                <a:rPr lang="pt-BR" b="1" dirty="0"/>
                <a:t> </a:t>
              </a:r>
            </a:p>
            <a:p>
              <a:pPr algn="ctr"/>
              <a:r>
                <a:rPr lang="pt-BR" b="1" dirty="0"/>
                <a:t>8Gb RAM </a:t>
              </a:r>
            </a:p>
            <a:p>
              <a:pPr algn="ctr"/>
              <a:r>
                <a:rPr lang="pt-BR" b="1" dirty="0"/>
                <a:t>SSD 256Gb</a:t>
              </a: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EC34D67-8459-42D8-8CEA-9EEEAB2916EE}"/>
              </a:ext>
            </a:extLst>
          </p:cNvPr>
          <p:cNvCxnSpPr>
            <a:cxnSpLocks/>
          </p:cNvCxnSpPr>
          <p:nvPr/>
        </p:nvCxnSpPr>
        <p:spPr>
          <a:xfrm>
            <a:off x="1898274" y="5539135"/>
            <a:ext cx="314804" cy="2596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oteador grátis ícone">
            <a:extLst>
              <a:ext uri="{FF2B5EF4-FFF2-40B4-BE49-F238E27FC236}">
                <a16:creationId xmlns:a16="http://schemas.microsoft.com/office/drawing/2014/main" id="{C4E03778-0032-4670-9C5A-55DCAE21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99" y="4919204"/>
            <a:ext cx="729828" cy="7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roteador grátis ícone">
            <a:extLst>
              <a:ext uri="{FF2B5EF4-FFF2-40B4-BE49-F238E27FC236}">
                <a16:creationId xmlns:a16="http://schemas.microsoft.com/office/drawing/2014/main" id="{D11AB519-1F27-40A6-99E9-BF7319F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06" y="4844776"/>
            <a:ext cx="905724" cy="9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D9F7EC5-3457-496E-9301-176C876DE2EE}"/>
              </a:ext>
            </a:extLst>
          </p:cNvPr>
          <p:cNvCxnSpPr>
            <a:cxnSpLocks/>
          </p:cNvCxnSpPr>
          <p:nvPr/>
        </p:nvCxnSpPr>
        <p:spPr>
          <a:xfrm>
            <a:off x="7419605" y="2798080"/>
            <a:ext cx="629797" cy="7383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E53E09D-3D8F-4EB0-AF1E-51FDF2EB2250}"/>
              </a:ext>
            </a:extLst>
          </p:cNvPr>
          <p:cNvCxnSpPr>
            <a:cxnSpLocks/>
          </p:cNvCxnSpPr>
          <p:nvPr/>
        </p:nvCxnSpPr>
        <p:spPr>
          <a:xfrm flipH="1">
            <a:off x="4186218" y="2823541"/>
            <a:ext cx="545013" cy="7383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10518F-6E06-4552-934C-1A97FB0FD119}"/>
              </a:ext>
            </a:extLst>
          </p:cNvPr>
          <p:cNvSpPr txBox="1"/>
          <p:nvPr/>
        </p:nvSpPr>
        <p:spPr>
          <a:xfrm>
            <a:off x="638013" y="476820"/>
            <a:ext cx="150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LLD</a:t>
            </a:r>
          </a:p>
        </p:txBody>
      </p:sp>
      <p:cxnSp>
        <p:nvCxnSpPr>
          <p:cNvPr id="31" name="Conector de Seta Reta 44">
            <a:extLst>
              <a:ext uri="{FF2B5EF4-FFF2-40B4-BE49-F238E27FC236}">
                <a16:creationId xmlns:a16="http://schemas.microsoft.com/office/drawing/2014/main" id="{08E861E0-EB8D-4984-950E-84EBD2E5B364}"/>
              </a:ext>
            </a:extLst>
          </p:cNvPr>
          <p:cNvCxnSpPr>
            <a:cxnSpLocks/>
          </p:cNvCxnSpPr>
          <p:nvPr/>
        </p:nvCxnSpPr>
        <p:spPr>
          <a:xfrm flipH="1">
            <a:off x="3498680" y="4028871"/>
            <a:ext cx="311125" cy="4518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44">
            <a:extLst>
              <a:ext uri="{FF2B5EF4-FFF2-40B4-BE49-F238E27FC236}">
                <a16:creationId xmlns:a16="http://schemas.microsoft.com/office/drawing/2014/main" id="{8130B163-E538-4604-A568-CF85F3B8E5EA}"/>
              </a:ext>
            </a:extLst>
          </p:cNvPr>
          <p:cNvCxnSpPr>
            <a:cxnSpLocks/>
          </p:cNvCxnSpPr>
          <p:nvPr/>
        </p:nvCxnSpPr>
        <p:spPr>
          <a:xfrm>
            <a:off x="8501824" y="4028871"/>
            <a:ext cx="356206" cy="4911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80DF4532-ABE3-45B5-A9BD-F32CBF5E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94" y="4834614"/>
            <a:ext cx="852050" cy="780971"/>
          </a:xfrm>
          <a:prstGeom prst="rect">
            <a:avLst/>
          </a:prstGeom>
        </p:spPr>
      </p:pic>
      <p:pic>
        <p:nvPicPr>
          <p:cNvPr id="36" name="Imagem 5">
            <a:extLst>
              <a:ext uri="{FF2B5EF4-FFF2-40B4-BE49-F238E27FC236}">
                <a16:creationId xmlns:a16="http://schemas.microsoft.com/office/drawing/2014/main" id="{3B9AEB68-68F9-4369-B780-22B4986A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356" y="4987979"/>
            <a:ext cx="571189" cy="5966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B5C027-D3C5-47BC-8621-70261B47CB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9828" y="1126708"/>
            <a:ext cx="1302806" cy="13028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B03F43-E23E-4C4C-9F60-A82F28DFFA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88" y="5701120"/>
            <a:ext cx="1391727" cy="13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94A60A-574E-4500-A9C2-13225F3577CE}"/>
              </a:ext>
            </a:extLst>
          </p:cNvPr>
          <p:cNvGrpSpPr/>
          <p:nvPr/>
        </p:nvGrpSpPr>
        <p:grpSpPr>
          <a:xfrm>
            <a:off x="997633" y="708793"/>
            <a:ext cx="2167598" cy="2245422"/>
            <a:chOff x="1575581" y="1799039"/>
            <a:chExt cx="2574388" cy="25743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A81635-E9D1-453D-8C10-EADD13068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3" t="14000" r="12918" b="20330"/>
            <a:stretch/>
          </p:blipFill>
          <p:spPr>
            <a:xfrm>
              <a:off x="1878036" y="2759479"/>
              <a:ext cx="984739" cy="858129"/>
            </a:xfrm>
            <a:prstGeom prst="rect">
              <a:avLst/>
            </a:prstGeom>
          </p:spPr>
        </p:pic>
        <p:pic>
          <p:nvPicPr>
            <p:cNvPr id="1028" name="Picture 4" descr="computador grátis ícone">
              <a:extLst>
                <a:ext uri="{FF2B5EF4-FFF2-40B4-BE49-F238E27FC236}">
                  <a16:creationId xmlns:a16="http://schemas.microsoft.com/office/drawing/2014/main" id="{6A4D5C83-9870-4DD8-B3E7-62691771A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1799039"/>
              <a:ext cx="2574388" cy="25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sinal wifi grátis ícone">
            <a:extLst>
              <a:ext uri="{FF2B5EF4-FFF2-40B4-BE49-F238E27FC236}">
                <a16:creationId xmlns:a16="http://schemas.microsoft.com/office/drawing/2014/main" id="{79CA3446-026C-46D7-B62E-3FEC37C8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4" y="1720880"/>
            <a:ext cx="1056250" cy="10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7D72E6AE-80B6-4134-960C-4BE25EA9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47" y="2581164"/>
            <a:ext cx="1355873" cy="39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vem grátis ícone">
            <a:extLst>
              <a:ext uri="{FF2B5EF4-FFF2-40B4-BE49-F238E27FC236}">
                <a16:creationId xmlns:a16="http://schemas.microsoft.com/office/drawing/2014/main" id="{540C574A-D259-4F66-BDF1-3EF85641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7" y="356383"/>
            <a:ext cx="3475613" cy="34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omputador grátis ícone">
            <a:extLst>
              <a:ext uri="{FF2B5EF4-FFF2-40B4-BE49-F238E27FC236}">
                <a16:creationId xmlns:a16="http://schemas.microsoft.com/office/drawing/2014/main" id="{18DB958B-0CD6-4539-A90D-13EFCB65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34" y="4176189"/>
            <a:ext cx="2167598" cy="224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ta dupla diagonal grátis ícone">
            <a:extLst>
              <a:ext uri="{FF2B5EF4-FFF2-40B4-BE49-F238E27FC236}">
                <a16:creationId xmlns:a16="http://schemas.microsoft.com/office/drawing/2014/main" id="{82F15CA8-37EC-47DD-AEC5-8A0F4BD2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3613">
            <a:off x="3690178" y="1869383"/>
            <a:ext cx="717809" cy="7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seta dupla diagonal grátis ícone">
            <a:extLst>
              <a:ext uri="{FF2B5EF4-FFF2-40B4-BE49-F238E27FC236}">
                <a16:creationId xmlns:a16="http://schemas.microsoft.com/office/drawing/2014/main" id="{573BB59E-1A46-4C75-955C-4FD0DBE4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3613">
            <a:off x="6721117" y="1834716"/>
            <a:ext cx="717809" cy="7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seta dupla diagonal grátis ícone">
            <a:extLst>
              <a:ext uri="{FF2B5EF4-FFF2-40B4-BE49-F238E27FC236}">
                <a16:creationId xmlns:a16="http://schemas.microsoft.com/office/drawing/2014/main" id="{86447FF6-BB9B-4414-8885-0CCD30084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3613">
            <a:off x="7925940" y="5190465"/>
            <a:ext cx="717809" cy="7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sinal wifi grátis ícone">
            <a:extLst>
              <a:ext uri="{FF2B5EF4-FFF2-40B4-BE49-F238E27FC236}">
                <a16:creationId xmlns:a16="http://schemas.microsoft.com/office/drawing/2014/main" id="{2FEB91CC-94D2-42D3-9AA4-813694A0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58" y="4955119"/>
            <a:ext cx="1056250" cy="10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seta dupla diagonal grátis ícone">
            <a:extLst>
              <a:ext uri="{FF2B5EF4-FFF2-40B4-BE49-F238E27FC236}">
                <a16:creationId xmlns:a16="http://schemas.microsoft.com/office/drawing/2014/main" id="{A8B02400-62B9-45B9-AB22-AE5A214B5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96">
            <a:off x="9467426" y="3737315"/>
            <a:ext cx="717809" cy="7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81AD97-D283-419B-BCE2-52B542898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8625" y="1441903"/>
            <a:ext cx="853106" cy="853106"/>
          </a:xfrm>
          <a:prstGeom prst="rect">
            <a:avLst/>
          </a:prstGeom>
        </p:spPr>
      </p:pic>
      <p:pic>
        <p:nvPicPr>
          <p:cNvPr id="26" name="Picture 4" descr="css grátis ícone">
            <a:extLst>
              <a:ext uri="{FF2B5EF4-FFF2-40B4-BE49-F238E27FC236}">
                <a16:creationId xmlns:a16="http://schemas.microsoft.com/office/drawing/2014/main" id="{C29F58E0-F4C6-47BB-9D8E-C1E945A8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47" y="1858697"/>
            <a:ext cx="676422" cy="6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java grátis ícone">
            <a:extLst>
              <a:ext uri="{FF2B5EF4-FFF2-40B4-BE49-F238E27FC236}">
                <a16:creationId xmlns:a16="http://schemas.microsoft.com/office/drawing/2014/main" id="{CBC6178D-6DD4-4368-B7F1-D8F691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42" y="1788564"/>
            <a:ext cx="745588" cy="7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18">
            <a:extLst>
              <a:ext uri="{FF2B5EF4-FFF2-40B4-BE49-F238E27FC236}">
                <a16:creationId xmlns:a16="http://schemas.microsoft.com/office/drawing/2014/main" id="{3F552D8A-424A-48CF-9DF2-B4036B6F4B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5372" y="2366918"/>
            <a:ext cx="1259593" cy="4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77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Nascimento</dc:creator>
  <cp:lastModifiedBy>Breno Cesar Santos De Souza</cp:lastModifiedBy>
  <cp:revision>14</cp:revision>
  <dcterms:created xsi:type="dcterms:W3CDTF">2021-09-01T23:55:57Z</dcterms:created>
  <dcterms:modified xsi:type="dcterms:W3CDTF">2021-09-03T21:11:42Z</dcterms:modified>
</cp:coreProperties>
</file>