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7" r:id="rId3"/>
    <p:sldId id="274" r:id="rId4"/>
    <p:sldId id="261" r:id="rId5"/>
    <p:sldId id="263" r:id="rId6"/>
    <p:sldId id="265" r:id="rId7"/>
    <p:sldId id="280" r:id="rId8"/>
    <p:sldId id="264" r:id="rId9"/>
    <p:sldId id="279" r:id="rId10"/>
    <p:sldId id="267" r:id="rId11"/>
    <p:sldId id="282" r:id="rId12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4"/>
    </p:embeddedFont>
    <p:embeddedFont>
      <p:font typeface="Krona One" panose="020B0604020202020204" charset="0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Ruda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9FA"/>
    <a:srgbClr val="764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9C482C-86AD-4EA2-99AA-E92F1561EB19}">
  <a:tblStyle styleId="{199C482C-86AD-4EA2-99AA-E92F1561E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b3b359f7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b3b359f7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8b47ffebea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8b47ffebea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b3b359f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b3b359f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b47ffebe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8b47ffebe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a2f92119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a2f92119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a2f92119b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a2f92119b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b3b359f7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b3b359f7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b47ffebea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b47ffebea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8b3b359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8b3b359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b47ffebe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b47ffebea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5750" y="3092325"/>
            <a:ext cx="485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1426" y="-27580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3346634" y="3822190"/>
            <a:ext cx="5844991" cy="1325854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1339" y="-27580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133452" y="-17247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17018" y="3814901"/>
            <a:ext cx="4138576" cy="1340232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61900" y="4360702"/>
            <a:ext cx="902100" cy="885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3060336" y="3800540"/>
            <a:ext cx="6131289" cy="1390735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7769649">
            <a:off x="-35278" y="-134927"/>
            <a:ext cx="671771" cy="686015"/>
            <a:chOff x="1260150" y="238125"/>
            <a:chExt cx="5092325" cy="5200300"/>
          </a:xfrm>
        </p:grpSpPr>
        <p:sp>
          <p:nvSpPr>
            <p:cNvPr id="20" name="Google Shape;20;p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227331" y="2461405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238013" y="317536"/>
            <a:ext cx="874931" cy="557947"/>
            <a:chOff x="549450" y="4144675"/>
            <a:chExt cx="1017125" cy="648625"/>
          </a:xfrm>
        </p:grpSpPr>
        <p:sp>
          <p:nvSpPr>
            <p:cNvPr id="32" name="Google Shape;32;p2"/>
            <p:cNvSpPr/>
            <p:nvPr/>
          </p:nvSpPr>
          <p:spPr>
            <a:xfrm>
              <a:off x="54945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3700" y="414467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7650" y="4144675"/>
              <a:ext cx="96775" cy="96475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162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587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7010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945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37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7650" y="432892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0162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8587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701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945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37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7650" y="4512600"/>
              <a:ext cx="96175" cy="96750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162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8587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701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4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3700" y="4696850"/>
              <a:ext cx="96175" cy="9645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79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162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8587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7010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263100" y="1393300"/>
            <a:ext cx="377100" cy="36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526310" y="-166470"/>
            <a:ext cx="767700" cy="749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10222" y="4288212"/>
            <a:ext cx="403500" cy="393600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952150" y="2216138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APTION_ONLY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>
            <a:spLocks noGrp="1"/>
          </p:cNvSpPr>
          <p:nvPr>
            <p:ph type="subTitle" idx="1"/>
          </p:nvPr>
        </p:nvSpPr>
        <p:spPr>
          <a:xfrm>
            <a:off x="4724400" y="1766216"/>
            <a:ext cx="3181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title"/>
          </p:nvPr>
        </p:nvSpPr>
        <p:spPr>
          <a:xfrm>
            <a:off x="720000" y="625725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4724400" y="2247900"/>
            <a:ext cx="3514800" cy="16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"/>
          <p:cNvSpPr/>
          <p:nvPr/>
        </p:nvSpPr>
        <p:spPr>
          <a:xfrm rot="1067717">
            <a:off x="6265069" y="-449217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 rot="1067717">
            <a:off x="6152762" y="-449220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>
            <a:off x="1625353" y="4255700"/>
            <a:ext cx="7518647" cy="887788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>
            <a:off x="409666" y="330038"/>
            <a:ext cx="387017" cy="395223"/>
            <a:chOff x="1260150" y="238125"/>
            <a:chExt cx="5092325" cy="5200300"/>
          </a:xfrm>
        </p:grpSpPr>
        <p:sp>
          <p:nvSpPr>
            <p:cNvPr id="448" name="Google Shape;448;p17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/>
          <p:nvPr/>
        </p:nvSpPr>
        <p:spPr>
          <a:xfrm rot="10800000">
            <a:off x="-453578" y="3286120"/>
            <a:ext cx="2460931" cy="1866905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480" name="Google Shape;480;p19"/>
          <p:cNvSpPr/>
          <p:nvPr/>
        </p:nvSpPr>
        <p:spPr>
          <a:xfrm rot="2345401">
            <a:off x="6422404" y="-481561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>
            <a:off x="290025" y="1807453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subTitle" idx="1"/>
          </p:nvPr>
        </p:nvSpPr>
        <p:spPr>
          <a:xfrm>
            <a:off x="9477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9"/>
          <p:cNvSpPr txBox="1">
            <a:spLocks noGrp="1"/>
          </p:cNvSpPr>
          <p:nvPr>
            <p:ph type="subTitle" idx="2"/>
          </p:nvPr>
        </p:nvSpPr>
        <p:spPr>
          <a:xfrm>
            <a:off x="9477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3"/>
          </p:nvPr>
        </p:nvSpPr>
        <p:spPr>
          <a:xfrm>
            <a:off x="35100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4"/>
          </p:nvPr>
        </p:nvSpPr>
        <p:spPr>
          <a:xfrm>
            <a:off x="35100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subTitle" idx="5"/>
          </p:nvPr>
        </p:nvSpPr>
        <p:spPr>
          <a:xfrm>
            <a:off x="60723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19"/>
          <p:cNvSpPr txBox="1">
            <a:spLocks noGrp="1"/>
          </p:cNvSpPr>
          <p:nvPr>
            <p:ph type="subTitle" idx="6"/>
          </p:nvPr>
        </p:nvSpPr>
        <p:spPr>
          <a:xfrm>
            <a:off x="60723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9"/>
          <p:cNvSpPr/>
          <p:nvPr/>
        </p:nvSpPr>
        <p:spPr>
          <a:xfrm rot="2345401">
            <a:off x="6589062" y="-314904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916">
          <p15:clr>
            <a:srgbClr val="FA7B17"/>
          </p15:clr>
        </p15:guide>
        <p15:guide id="3" orient="horz" pos="3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 ">
  <p:cSld name="BLANK_1_1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90" name="Google Shape;590;p27"/>
          <p:cNvSpPr/>
          <p:nvPr/>
        </p:nvSpPr>
        <p:spPr>
          <a:xfrm rot="10800000">
            <a:off x="-200029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1725153" y="3742075"/>
            <a:ext cx="351300" cy="342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 rot="10800000">
            <a:off x="-352429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 rot="-496824">
            <a:off x="6810412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 rot="9791591">
            <a:off x="8393680" y="848082"/>
            <a:ext cx="367289" cy="35875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596" name="Google Shape;596;p2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27"/>
          <p:cNvSpPr/>
          <p:nvPr/>
        </p:nvSpPr>
        <p:spPr>
          <a:xfrm rot="-7207933">
            <a:off x="360477" y="769492"/>
            <a:ext cx="209165" cy="20540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 rot="-7209233">
            <a:off x="279448" y="1185270"/>
            <a:ext cx="422237" cy="414831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title" idx="2" hasCustomPrompt="1"/>
          </p:nvPr>
        </p:nvSpPr>
        <p:spPr>
          <a:xfrm>
            <a:off x="2533350" y="2428125"/>
            <a:ext cx="2222400" cy="8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"/>
          </p:nvPr>
        </p:nvSpPr>
        <p:spPr>
          <a:xfrm>
            <a:off x="2946600" y="3089175"/>
            <a:ext cx="1395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title" idx="3" hasCustomPrompt="1"/>
          </p:nvPr>
        </p:nvSpPr>
        <p:spPr>
          <a:xfrm>
            <a:off x="5195850" y="2187300"/>
            <a:ext cx="1609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5" name="Google Shape;625;p27"/>
          <p:cNvSpPr txBox="1">
            <a:spLocks noGrp="1"/>
          </p:cNvSpPr>
          <p:nvPr>
            <p:ph type="subTitle" idx="4"/>
          </p:nvPr>
        </p:nvSpPr>
        <p:spPr>
          <a:xfrm>
            <a:off x="5261850" y="2652500"/>
            <a:ext cx="14772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BLANK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9"/>
          <p:cNvSpPr txBox="1">
            <a:spLocks noGrp="1"/>
          </p:cNvSpPr>
          <p:nvPr>
            <p:ph type="title"/>
          </p:nvPr>
        </p:nvSpPr>
        <p:spPr>
          <a:xfrm flipH="1">
            <a:off x="719998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662" name="Google Shape;662;p29"/>
          <p:cNvSpPr/>
          <p:nvPr/>
        </p:nvSpPr>
        <p:spPr>
          <a:xfrm rot="10800000" flipH="1">
            <a:off x="6404698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 flipH="1">
            <a:off x="7182554" y="3841224"/>
            <a:ext cx="249600" cy="24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 rot="10800000" flipH="1">
            <a:off x="6557098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496824" flipH="1">
            <a:off x="-571004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-9791118" flipH="1">
            <a:off x="1676137" y="354591"/>
            <a:ext cx="228155" cy="22275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9"/>
          <p:cNvGrpSpPr/>
          <p:nvPr/>
        </p:nvGrpSpPr>
        <p:grpSpPr>
          <a:xfrm flipH="1">
            <a:off x="-211403" y="3952812"/>
            <a:ext cx="1105852" cy="705209"/>
            <a:chOff x="8038125" y="4174075"/>
            <a:chExt cx="673396" cy="429429"/>
          </a:xfrm>
        </p:grpSpPr>
        <p:sp>
          <p:nvSpPr>
            <p:cNvPr id="668" name="Google Shape;668;p2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29"/>
          <p:cNvSpPr/>
          <p:nvPr/>
        </p:nvSpPr>
        <p:spPr>
          <a:xfrm rot="5929643">
            <a:off x="7602416" y="984528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rot="5927184">
            <a:off x="7803408" y="459209"/>
            <a:ext cx="422255" cy="414706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3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1"/>
          <p:cNvSpPr/>
          <p:nvPr/>
        </p:nvSpPr>
        <p:spPr>
          <a:xfrm>
            <a:off x="553521" y="2792265"/>
            <a:ext cx="350700" cy="342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1"/>
          <p:cNvSpPr/>
          <p:nvPr/>
        </p:nvSpPr>
        <p:spPr>
          <a:xfrm rot="5400000">
            <a:off x="-389699" y="1739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1"/>
          <p:cNvSpPr/>
          <p:nvPr/>
        </p:nvSpPr>
        <p:spPr>
          <a:xfrm rot="5400000">
            <a:off x="-615320" y="1983969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/>
          <p:nvPr/>
        </p:nvSpPr>
        <p:spPr>
          <a:xfrm rot="-5400000">
            <a:off x="5449126" y="215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7830619" y="2381725"/>
            <a:ext cx="350700" cy="342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4761163" y="-140575"/>
            <a:ext cx="620245" cy="633397"/>
            <a:chOff x="1260150" y="238125"/>
            <a:chExt cx="5092325" cy="5200300"/>
          </a:xfrm>
        </p:grpSpPr>
        <p:sp>
          <p:nvSpPr>
            <p:cNvPr id="726" name="Google Shape;726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1"/>
          <p:cNvGrpSpPr/>
          <p:nvPr/>
        </p:nvGrpSpPr>
        <p:grpSpPr>
          <a:xfrm>
            <a:off x="3703888" y="4658275"/>
            <a:ext cx="620245" cy="633397"/>
            <a:chOff x="1260150" y="238125"/>
            <a:chExt cx="5092325" cy="5200300"/>
          </a:xfrm>
        </p:grpSpPr>
        <p:sp>
          <p:nvSpPr>
            <p:cNvPr id="737" name="Google Shape;737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/>
          <p:nvPr/>
        </p:nvSpPr>
        <p:spPr>
          <a:xfrm>
            <a:off x="-4060983" y="3124211"/>
            <a:ext cx="15948224" cy="2143115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6191371" y="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 rot="10800000">
            <a:off x="7000873" y="886765"/>
            <a:ext cx="237000" cy="231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6334246" y="12383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318999" y="361887"/>
            <a:ext cx="1105852" cy="705209"/>
            <a:chOff x="8038125" y="4174075"/>
            <a:chExt cx="673396" cy="429429"/>
          </a:xfrm>
        </p:grpSpPr>
        <p:sp>
          <p:nvSpPr>
            <p:cNvPr id="753" name="Google Shape;753;p32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 rot="5929643">
            <a:off x="874941" y="3273803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 rot="10800000">
            <a:off x="2191558" y="3869665"/>
            <a:ext cx="7010560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579361" y="11529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584440" y="-3330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776740" y="-15235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7122999" y="1567325"/>
            <a:ext cx="258300" cy="25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EA24C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720000" y="1825825"/>
            <a:ext cx="36273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4933936" y="4036215"/>
            <a:ext cx="4268189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9251505">
            <a:off x="607123" y="161334"/>
            <a:ext cx="274255" cy="26929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7950943" y="3427417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9249610">
            <a:off x="6391419" y="4392147"/>
            <a:ext cx="264995" cy="258688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675763" y="3182150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>
            <a:off x="5095718" y="4191541"/>
            <a:ext cx="4258807" cy="130073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-543703" y="4128337"/>
            <a:ext cx="1105852" cy="705209"/>
            <a:chOff x="8038125" y="4174075"/>
            <a:chExt cx="673396" cy="429429"/>
          </a:xfrm>
        </p:grpSpPr>
        <p:sp>
          <p:nvSpPr>
            <p:cNvPr id="75" name="Google Shape;75;p3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7893037">
            <a:off x="309396" y="562367"/>
            <a:ext cx="496732" cy="514348"/>
            <a:chOff x="1260150" y="238125"/>
            <a:chExt cx="5092325" cy="5200300"/>
          </a:xfrm>
        </p:grpSpPr>
        <p:sp>
          <p:nvSpPr>
            <p:cNvPr id="100" name="Google Shape;100;p3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720000" y="3809575"/>
            <a:ext cx="52425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720000" y="1606534"/>
            <a:ext cx="43092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720000" y="2208109"/>
            <a:ext cx="38520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5"/>
          <p:cNvSpPr/>
          <p:nvPr/>
        </p:nvSpPr>
        <p:spPr>
          <a:xfrm rot="10800000" flipH="1">
            <a:off x="2393040" y="1846879"/>
            <a:ext cx="6750959" cy="3296621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-5400000" flipH="1">
            <a:off x="6188321" y="2187816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-39079" y="4118812"/>
            <a:ext cx="1105852" cy="705209"/>
            <a:chOff x="8038125" y="4174075"/>
            <a:chExt cx="673396" cy="429429"/>
          </a:xfrm>
        </p:grpSpPr>
        <p:sp>
          <p:nvSpPr>
            <p:cNvPr id="130" name="Google Shape;130;p5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342900" y="272700"/>
            <a:ext cx="554700" cy="534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 rot="-5400000" flipH="1">
            <a:off x="5765633" y="1765043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025186" y="1892085"/>
            <a:ext cx="1118820" cy="155796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7326800" y="1520386"/>
            <a:ext cx="1569591" cy="21814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757311" y="-557825"/>
            <a:ext cx="2922703" cy="1893565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10800000">
            <a:off x="56074" y="3486546"/>
            <a:ext cx="2658170" cy="1605831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/>
          <p:nvPr/>
        </p:nvSpPr>
        <p:spPr>
          <a:xfrm rot="10800000">
            <a:off x="-176254" y="3485073"/>
            <a:ext cx="3010926" cy="1818852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8252349" y="3826937"/>
            <a:ext cx="1105852" cy="705209"/>
            <a:chOff x="8038125" y="4174075"/>
            <a:chExt cx="673396" cy="429429"/>
          </a:xfrm>
        </p:grpSpPr>
        <p:sp>
          <p:nvSpPr>
            <p:cNvPr id="200" name="Google Shape;200;p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1496313" y="2214592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ubTitle" idx="2"/>
          </p:nvPr>
        </p:nvSpPr>
        <p:spPr>
          <a:xfrm>
            <a:off x="2670537" y="3234671"/>
            <a:ext cx="149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subTitle" idx="3"/>
          </p:nvPr>
        </p:nvSpPr>
        <p:spPr>
          <a:xfrm>
            <a:off x="4979487" y="2222607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4"/>
          </p:nvPr>
        </p:nvSpPr>
        <p:spPr>
          <a:xfrm>
            <a:off x="4979487" y="3242678"/>
            <a:ext cx="1303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6337" y="1710275"/>
            <a:ext cx="808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3" name="Google Shape;263;p9"/>
          <p:cNvSpPr txBox="1">
            <a:spLocks noGrp="1"/>
          </p:cNvSpPr>
          <p:nvPr>
            <p:ph type="title" idx="6" hasCustomPrompt="1"/>
          </p:nvPr>
        </p:nvSpPr>
        <p:spPr>
          <a:xfrm>
            <a:off x="4979487" y="1710275"/>
            <a:ext cx="922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4" name="Google Shape;264;p9"/>
          <p:cNvSpPr/>
          <p:nvPr/>
        </p:nvSpPr>
        <p:spPr>
          <a:xfrm rot="10800000" flipH="1">
            <a:off x="225" y="3949760"/>
            <a:ext cx="9873391" cy="1193740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 flipH="1">
            <a:off x="-87725" y="3949777"/>
            <a:ext cx="9100826" cy="1258873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flipH="1">
            <a:off x="-8018" y="3634564"/>
            <a:ext cx="2294542" cy="1516940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517795" y="1948675"/>
            <a:ext cx="1068493" cy="153570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8134798" y="1607325"/>
            <a:ext cx="1068517" cy="153280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-465976" y="417412"/>
            <a:ext cx="1105852" cy="705209"/>
            <a:chOff x="8038125" y="4174075"/>
            <a:chExt cx="673396" cy="429429"/>
          </a:xfrm>
        </p:grpSpPr>
        <p:sp>
          <p:nvSpPr>
            <p:cNvPr id="270" name="Google Shape;270;p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_ONLY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/>
          <p:nvPr/>
        </p:nvSpPr>
        <p:spPr>
          <a:xfrm rot="-2620903" flipH="1">
            <a:off x="-1890628" y="-393352"/>
            <a:ext cx="3996551" cy="2936185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-2620903" flipH="1">
            <a:off x="-2032397" y="-226695"/>
            <a:ext cx="3996551" cy="2936185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1"/>
          <p:cNvSpPr txBox="1">
            <a:spLocks noGrp="1"/>
          </p:cNvSpPr>
          <p:nvPr>
            <p:ph type="subTitle" idx="1"/>
          </p:nvPr>
        </p:nvSpPr>
        <p:spPr>
          <a:xfrm>
            <a:off x="1181100" y="1534120"/>
            <a:ext cx="19677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subTitle" idx="2"/>
          </p:nvPr>
        </p:nvSpPr>
        <p:spPr>
          <a:xfrm>
            <a:off x="1024800" y="1837061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1"/>
          <p:cNvSpPr txBox="1">
            <a:spLocks noGrp="1"/>
          </p:cNvSpPr>
          <p:nvPr>
            <p:ph type="subTitle" idx="3"/>
          </p:nvPr>
        </p:nvSpPr>
        <p:spPr>
          <a:xfrm>
            <a:off x="1228725" y="2573277"/>
            <a:ext cx="19200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4"/>
          </p:nvPr>
        </p:nvSpPr>
        <p:spPr>
          <a:xfrm>
            <a:off x="1024800" y="2876229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5"/>
          </p:nvPr>
        </p:nvSpPr>
        <p:spPr>
          <a:xfrm>
            <a:off x="737950" y="3612277"/>
            <a:ext cx="2410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6"/>
          </p:nvPr>
        </p:nvSpPr>
        <p:spPr>
          <a:xfrm>
            <a:off x="1024800" y="3915235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subTitle" idx="7"/>
          </p:nvPr>
        </p:nvSpPr>
        <p:spPr>
          <a:xfrm>
            <a:off x="5995200" y="1534120"/>
            <a:ext cx="19677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subTitle" idx="8"/>
          </p:nvPr>
        </p:nvSpPr>
        <p:spPr>
          <a:xfrm>
            <a:off x="5995200" y="1837061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subTitle" idx="9"/>
          </p:nvPr>
        </p:nvSpPr>
        <p:spPr>
          <a:xfrm>
            <a:off x="5995200" y="2572093"/>
            <a:ext cx="21867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3"/>
          </p:nvPr>
        </p:nvSpPr>
        <p:spPr>
          <a:xfrm>
            <a:off x="5995200" y="2875038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1"/>
          <p:cNvSpPr txBox="1">
            <a:spLocks noGrp="1"/>
          </p:cNvSpPr>
          <p:nvPr>
            <p:ph type="subTitle" idx="14"/>
          </p:nvPr>
        </p:nvSpPr>
        <p:spPr>
          <a:xfrm>
            <a:off x="5995200" y="3612277"/>
            <a:ext cx="21240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1"/>
          <p:cNvSpPr txBox="1">
            <a:spLocks noGrp="1"/>
          </p:cNvSpPr>
          <p:nvPr>
            <p:ph type="subTitle" idx="15"/>
          </p:nvPr>
        </p:nvSpPr>
        <p:spPr>
          <a:xfrm>
            <a:off x="5995200" y="3915235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11"/>
          <p:cNvGrpSpPr/>
          <p:nvPr/>
        </p:nvGrpSpPr>
        <p:grpSpPr>
          <a:xfrm>
            <a:off x="8686671" y="385637"/>
            <a:ext cx="1105852" cy="705209"/>
            <a:chOff x="8038125" y="4174075"/>
            <a:chExt cx="673396" cy="429429"/>
          </a:xfrm>
        </p:grpSpPr>
        <p:sp>
          <p:nvSpPr>
            <p:cNvPr id="342" name="Google Shape;342;p11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11"/>
          <p:cNvSpPr/>
          <p:nvPr/>
        </p:nvSpPr>
        <p:spPr>
          <a:xfrm>
            <a:off x="6849248" y="3626577"/>
            <a:ext cx="2294542" cy="1516940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/>
          <p:nvPr/>
        </p:nvSpPr>
        <p:spPr>
          <a:xfrm rot="-5400000" flipH="1">
            <a:off x="6927465" y="2893178"/>
            <a:ext cx="3080770" cy="1419865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7896375" y="4402776"/>
            <a:ext cx="206100" cy="2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2"/>
          <p:cNvGrpSpPr/>
          <p:nvPr/>
        </p:nvGrpSpPr>
        <p:grpSpPr>
          <a:xfrm rot="7770955">
            <a:off x="451653" y="371824"/>
            <a:ext cx="335331" cy="342441"/>
            <a:chOff x="1260150" y="238125"/>
            <a:chExt cx="5092325" cy="5200300"/>
          </a:xfrm>
        </p:grpSpPr>
        <p:sp>
          <p:nvSpPr>
            <p:cNvPr id="373" name="Google Shape;373;p1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"/>
          <p:cNvSpPr txBox="1">
            <a:spLocks noGrp="1"/>
          </p:cNvSpPr>
          <p:nvPr>
            <p:ph type="title"/>
          </p:nvPr>
        </p:nvSpPr>
        <p:spPr>
          <a:xfrm>
            <a:off x="720000" y="623161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0" name="Google Shape;420;p15"/>
          <p:cNvGrpSpPr/>
          <p:nvPr/>
        </p:nvGrpSpPr>
        <p:grpSpPr>
          <a:xfrm rot="10777082">
            <a:off x="8546232" y="4411850"/>
            <a:ext cx="534706" cy="541872"/>
            <a:chOff x="1260150" y="238125"/>
            <a:chExt cx="5092325" cy="5200300"/>
          </a:xfrm>
        </p:grpSpPr>
        <p:sp>
          <p:nvSpPr>
            <p:cNvPr id="421" name="Google Shape;421;p15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5"/>
          <p:cNvSpPr/>
          <p:nvPr/>
        </p:nvSpPr>
        <p:spPr>
          <a:xfrm rot="1981215">
            <a:off x="8290079" y="4839226"/>
            <a:ext cx="199290" cy="195467"/>
          </a:xfrm>
          <a:prstGeom prst="ellipse">
            <a:avLst/>
          </a:prstGeom>
          <a:noFill/>
          <a:ln w="28575" cap="flat" cmpd="sng">
            <a:solidFill>
              <a:srgbClr val="EA24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/>
          <p:nvPr/>
        </p:nvSpPr>
        <p:spPr>
          <a:xfrm flipH="1">
            <a:off x="-714325" y="4410077"/>
            <a:ext cx="5457779" cy="733417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5"/>
          <p:cNvSpPr/>
          <p:nvPr/>
        </p:nvSpPr>
        <p:spPr>
          <a:xfrm rot="10800000">
            <a:off x="-7" y="26"/>
            <a:ext cx="2174761" cy="1442054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"/>
          <p:cNvSpPr/>
          <p:nvPr/>
        </p:nvSpPr>
        <p:spPr>
          <a:xfrm rot="10800000">
            <a:off x="60" y="-1"/>
            <a:ext cx="2263065" cy="1522076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60" r:id="rId8"/>
    <p:sldLayoutId id="2147483661" r:id="rId9"/>
    <p:sldLayoutId id="2147483663" r:id="rId10"/>
    <p:sldLayoutId id="2147483665" r:id="rId11"/>
    <p:sldLayoutId id="2147483668" r:id="rId12"/>
    <p:sldLayoutId id="2147483673" r:id="rId13"/>
    <p:sldLayoutId id="2147483675" r:id="rId14"/>
    <p:sldLayoutId id="2147483677" r:id="rId15"/>
    <p:sldLayoutId id="214748367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fob5Qyp-IWPF55y9JaN-JbpQJj_qvRJm6qCregjJe0/co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5">
                <a:lumMod val="5000"/>
                <a:lumOff val="95000"/>
              </a:schemeClr>
            </a:gs>
            <a:gs pos="7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>
            <a:spLocks noGrp="1"/>
          </p:cNvSpPr>
          <p:nvPr>
            <p:ph type="ctrTitle"/>
          </p:nvPr>
        </p:nvSpPr>
        <p:spPr>
          <a:xfrm>
            <a:off x="2615317" y="2057217"/>
            <a:ext cx="4445882" cy="1020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solidFill>
                  <a:srgbClr val="5879FA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FastTech</a:t>
            </a:r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1"/>
          </p:nvPr>
        </p:nvSpPr>
        <p:spPr>
          <a:xfrm>
            <a:off x="1942440" y="3086283"/>
            <a:ext cx="51187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Monitoramento de trabalho home office</a:t>
            </a:r>
            <a:endParaRPr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6066CAF-33E7-45C6-A719-33A61403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18" y="2117264"/>
            <a:ext cx="864866" cy="86059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Aprendizado; 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Discussões; </a:t>
            </a:r>
            <a:endParaRPr lang="en" sz="1800" dirty="0">
              <a:solidFill>
                <a:srgbClr val="24376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Ideias e Inovação;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Conhecimento;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03" name="Google Shape;1003;p46"/>
          <p:cNvGrpSpPr/>
          <p:nvPr/>
        </p:nvGrpSpPr>
        <p:grpSpPr>
          <a:xfrm rot="10775669">
            <a:off x="1344713" y="1251908"/>
            <a:ext cx="503644" cy="508070"/>
            <a:chOff x="1260150" y="238125"/>
            <a:chExt cx="5092325" cy="5200300"/>
          </a:xfrm>
        </p:grpSpPr>
        <p:sp>
          <p:nvSpPr>
            <p:cNvPr id="1004" name="Google Shape;1004;p46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6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15" name="Google Shape;1015;p46"/>
          <p:cNvSpPr/>
          <p:nvPr/>
        </p:nvSpPr>
        <p:spPr>
          <a:xfrm>
            <a:off x="8424000" y="749028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DD12FE5-7854-4F6B-8519-053EB69C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17000"/>
            <a:ext cx="3650904" cy="26188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6D2512-E3FA-4E2D-B259-427DCBD9404F}"/>
              </a:ext>
            </a:extLst>
          </p:cNvPr>
          <p:cNvSpPr txBox="1"/>
          <p:nvPr/>
        </p:nvSpPr>
        <p:spPr>
          <a:xfrm>
            <a:off x="8222904" y="468169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ABC281A-1C32-413F-B968-80943685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107" y="4655757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61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</a:t>
            </a:r>
            <a:endParaRPr dirty="0">
              <a:solidFill>
                <a:srgbClr val="5879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6" name="Google Shape;1446;p61"/>
          <p:cNvSpPr txBox="1">
            <a:spLocks noGrp="1"/>
          </p:cNvSpPr>
          <p:nvPr>
            <p:ph type="subTitle" idx="1"/>
          </p:nvPr>
        </p:nvSpPr>
        <p:spPr>
          <a:xfrm>
            <a:off x="796903" y="1622097"/>
            <a:ext cx="3384208" cy="660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Alguma dúvida?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dirty="0">
                <a:solidFill>
                  <a:srgbClr val="243762"/>
                </a:solidFill>
                <a:effectLst/>
              </a:rPr>
              <a:t>tfast5234@gmail.com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6" name="Google Shape;1456;p61"/>
          <p:cNvSpPr txBox="1"/>
          <p:nvPr/>
        </p:nvSpPr>
        <p:spPr>
          <a:xfrm>
            <a:off x="720000" y="4276725"/>
            <a:ext cx="311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3B950B9-C0FF-4B24-8928-72892BD6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2" y="2293685"/>
            <a:ext cx="1583329" cy="144133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CFDE4BD-175C-4EB4-8ADE-37C62D94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000" y="2293685"/>
            <a:ext cx="1505412" cy="1293885"/>
          </a:xfrm>
          <a:prstGeom prst="rect">
            <a:avLst/>
          </a:prstGeom>
        </p:spPr>
      </p:pic>
      <p:pic>
        <p:nvPicPr>
          <p:cNvPr id="1026" name="Picture 2" descr="SPTECH | Home">
            <a:extLst>
              <a:ext uri="{FF2B5EF4-FFF2-40B4-BE49-F238E27FC236}">
                <a16:creationId xmlns:a16="http://schemas.microsoft.com/office/drawing/2014/main" id="{46978C28-1A8B-4568-B957-EF537FB1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8" y="3208623"/>
            <a:ext cx="1782618" cy="12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EA6E8-84E3-4306-AD63-191D8F6617F7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10BEA5-8870-4AD8-97E6-AFEB4588EF5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6"/>
          <p:cNvSpPr txBox="1">
            <a:spLocks noGrp="1"/>
          </p:cNvSpPr>
          <p:nvPr>
            <p:ph type="title"/>
          </p:nvPr>
        </p:nvSpPr>
        <p:spPr>
          <a:xfrm>
            <a:off x="589371" y="31763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CONHEÇA A EQUIPE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3" name="Google Shape;793;p36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"A?":"B","a":5,"d":"B","h":"www.canva.com","c":"DAEoxh-r-no","i":"ud7kbha_w7o9UopPnT5pBQ","b":1637791911699,"A":[{"A?":"I","A":260.0355116461657,"B":315.8014079778461,"D":301.5665601193166,"C":306.09005852110636,"a":{"B":{"A":{"A":"MAEo3GUGR48","B":1},"B":{"D":301.5665601193166,"C":3</a:t>
            </a:r>
            <a:r>
              <a:rPr lang="en" dirty="0"/>
              <a:t>the presentation.</a:t>
            </a:r>
            <a:endParaRPr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F05FBA9-0211-4CF8-BCFF-D39DFF6A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4693621"/>
            <a:ext cx="335797" cy="33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1E261-64A8-47FF-994B-FF6BDF6944F5}"/>
              </a:ext>
            </a:extLst>
          </p:cNvPr>
          <p:cNvSpPr txBox="1"/>
          <p:nvPr/>
        </p:nvSpPr>
        <p:spPr>
          <a:xfrm>
            <a:off x="466426" y="4722190"/>
            <a:ext cx="1493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46E3A6F0-4748-456F-96E4-B87B19EFC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6" y="1224532"/>
            <a:ext cx="1320780" cy="1295466"/>
          </a:xfrm>
          <a:prstGeom prst="rect">
            <a:avLst/>
          </a:prstGeom>
        </p:spPr>
      </p:pic>
      <p:pic>
        <p:nvPicPr>
          <p:cNvPr id="8" name="Picture 7" descr="A picture containing sky&#10;&#10;Description automatically generated">
            <a:extLst>
              <a:ext uri="{FF2B5EF4-FFF2-40B4-BE49-F238E27FC236}">
                <a16:creationId xmlns:a16="http://schemas.microsoft.com/office/drawing/2014/main" id="{084247FF-1EDB-4125-89AA-3D1FB2A68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435" y="1224532"/>
            <a:ext cx="1561036" cy="1442657"/>
          </a:xfrm>
          <a:prstGeom prst="rect">
            <a:avLst/>
          </a:prstGeom>
        </p:spPr>
      </p:pic>
      <p:pic>
        <p:nvPicPr>
          <p:cNvPr id="10" name="Picture 9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0A63CA68-9611-4ADF-9F28-C8BA5BE36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038" y="1169126"/>
            <a:ext cx="1371906" cy="1417637"/>
          </a:xfrm>
          <a:prstGeom prst="rect">
            <a:avLst/>
          </a:prstGeom>
        </p:spPr>
      </p:pic>
      <p:pic>
        <p:nvPicPr>
          <p:cNvPr id="12" name="Picture 11" descr="A person with purple hair&#10;&#10;Description automatically generated with medium confidence">
            <a:extLst>
              <a:ext uri="{FF2B5EF4-FFF2-40B4-BE49-F238E27FC236}">
                <a16:creationId xmlns:a16="http://schemas.microsoft.com/office/drawing/2014/main" id="{8AC311C4-E8EF-4E78-A8AF-CA8C88831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" y="3067070"/>
            <a:ext cx="1318539" cy="1295465"/>
          </a:xfrm>
          <a:prstGeom prst="rect">
            <a:avLst/>
          </a:prstGeom>
        </p:spPr>
      </p:pic>
      <p:pic>
        <p:nvPicPr>
          <p:cNvPr id="14" name="Picture 13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8AD45AB1-369F-4BD0-AC9F-8990164B9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1138" y="3110083"/>
            <a:ext cx="1276320" cy="1295465"/>
          </a:xfrm>
          <a:prstGeom prst="rect">
            <a:avLst/>
          </a:prstGeom>
        </p:spPr>
      </p:pic>
      <p:pic>
        <p:nvPicPr>
          <p:cNvPr id="16" name="Picture 15" descr="A picture containing text, bowed instrument&#10;&#10;Description automatically generated">
            <a:extLst>
              <a:ext uri="{FF2B5EF4-FFF2-40B4-BE49-F238E27FC236}">
                <a16:creationId xmlns:a16="http://schemas.microsoft.com/office/drawing/2014/main" id="{6175BABD-212F-4998-905A-A8C1373CB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057" y="3110084"/>
            <a:ext cx="1237705" cy="12954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1817D1-9358-4CA0-B868-100E97F04CC9}"/>
              </a:ext>
            </a:extLst>
          </p:cNvPr>
          <p:cNvSpPr txBox="1"/>
          <p:nvPr/>
        </p:nvSpPr>
        <p:spPr>
          <a:xfrm>
            <a:off x="771126" y="2505137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Leonardo Ianotta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AE3C-42F8-423A-AC06-82A5653F62D6}"/>
              </a:ext>
            </a:extLst>
          </p:cNvPr>
          <p:cNvSpPr txBox="1"/>
          <p:nvPr/>
        </p:nvSpPr>
        <p:spPr>
          <a:xfrm>
            <a:off x="720000" y="4294163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Fernando Marques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B0A79-5CB3-488B-A51C-362DBFC9F00F}"/>
              </a:ext>
            </a:extLst>
          </p:cNvPr>
          <p:cNvSpPr txBox="1"/>
          <p:nvPr/>
        </p:nvSpPr>
        <p:spPr>
          <a:xfrm>
            <a:off x="3660853" y="2528689"/>
            <a:ext cx="156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Julio Moudatsos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40BAA-3886-4D51-9D9D-11EF4A21078E}"/>
              </a:ext>
            </a:extLst>
          </p:cNvPr>
          <p:cNvSpPr txBox="1"/>
          <p:nvPr/>
        </p:nvSpPr>
        <p:spPr>
          <a:xfrm>
            <a:off x="3320451" y="4347832"/>
            <a:ext cx="190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Beatriz do Nascimento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3059C-B89C-4A39-BD8C-8CDABF2BAFD8}"/>
              </a:ext>
            </a:extLst>
          </p:cNvPr>
          <p:cNvSpPr txBox="1"/>
          <p:nvPr/>
        </p:nvSpPr>
        <p:spPr>
          <a:xfrm>
            <a:off x="6482874" y="4312128"/>
            <a:ext cx="115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Breno Cesar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F84AB-8329-4549-914D-06965ED93EE7}"/>
              </a:ext>
            </a:extLst>
          </p:cNvPr>
          <p:cNvSpPr txBox="1"/>
          <p:nvPr/>
        </p:nvSpPr>
        <p:spPr>
          <a:xfrm>
            <a:off x="6430455" y="2519998"/>
            <a:ext cx="123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Ellen Miranda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3"/>
          <p:cNvSpPr txBox="1">
            <a:spLocks noGrp="1"/>
          </p:cNvSpPr>
          <p:nvPr>
            <p:ph type="title"/>
          </p:nvPr>
        </p:nvSpPr>
        <p:spPr>
          <a:xfrm>
            <a:off x="720000" y="62274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FALTA DE MONITORAMENTO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21" name="Google Shape;1221;p5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8617" b="11347"/>
          <a:stretch/>
        </p:blipFill>
        <p:spPr>
          <a:xfrm>
            <a:off x="933450" y="1747163"/>
            <a:ext cx="3474450" cy="20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53"/>
          <p:cNvSpPr txBox="1">
            <a:spLocks noGrp="1"/>
          </p:cNvSpPr>
          <p:nvPr>
            <p:ph type="subTitle" idx="2"/>
          </p:nvPr>
        </p:nvSpPr>
        <p:spPr>
          <a:xfrm>
            <a:off x="4724400" y="2247900"/>
            <a:ext cx="3181200" cy="16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1223" name="Google Shape;1223;p53"/>
          <p:cNvSpPr txBox="1">
            <a:spLocks noGrp="1"/>
          </p:cNvSpPr>
          <p:nvPr>
            <p:ph type="subTitle" idx="1"/>
          </p:nvPr>
        </p:nvSpPr>
        <p:spPr>
          <a:xfrm>
            <a:off x="4724400" y="1766216"/>
            <a:ext cx="3181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24" name="Google Shape;1224;p53"/>
          <p:cNvSpPr txBox="1"/>
          <p:nvPr/>
        </p:nvSpPr>
        <p:spPr>
          <a:xfrm>
            <a:off x="744675" y="3999900"/>
            <a:ext cx="38520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modify this graph, click on it, follow the link, change the data and paste the new graph here, replacing this one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5" name="Google Shape;1225;p53"/>
          <p:cNvSpPr/>
          <p:nvPr/>
        </p:nvSpPr>
        <p:spPr>
          <a:xfrm>
            <a:off x="933450" y="1619650"/>
            <a:ext cx="117600" cy="12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53"/>
          <p:cNvSpPr/>
          <p:nvPr/>
        </p:nvSpPr>
        <p:spPr>
          <a:xfrm>
            <a:off x="2035005" y="1619650"/>
            <a:ext cx="117600" cy="12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53"/>
          <p:cNvSpPr txBox="1">
            <a:spLocks noGrp="1"/>
          </p:cNvSpPr>
          <p:nvPr>
            <p:ph type="subTitle" idx="2"/>
          </p:nvPr>
        </p:nvSpPr>
        <p:spPr>
          <a:xfrm>
            <a:off x="1133475" y="1466500"/>
            <a:ext cx="7002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228" name="Google Shape;1228;p53"/>
          <p:cNvSpPr txBox="1">
            <a:spLocks noGrp="1"/>
          </p:cNvSpPr>
          <p:nvPr>
            <p:ph type="subTitle" idx="2"/>
          </p:nvPr>
        </p:nvSpPr>
        <p:spPr>
          <a:xfrm>
            <a:off x="2275350" y="1466500"/>
            <a:ext cx="10383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48B2C-E978-487D-8A66-87CFE2115AA2}"/>
              </a:ext>
            </a:extLst>
          </p:cNvPr>
          <p:cNvSpPr txBox="1"/>
          <p:nvPr/>
        </p:nvSpPr>
        <p:spPr>
          <a:xfrm>
            <a:off x="790560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2B33DFB-8194-4A97-A800-2BCD1A9B85C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7569803" y="4749497"/>
            <a:ext cx="335797" cy="33413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body" idx="1"/>
          </p:nvPr>
        </p:nvSpPr>
        <p:spPr>
          <a:xfrm>
            <a:off x="1027571" y="914683"/>
            <a:ext cx="3544429" cy="2420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>
                <a:latin typeface="Krona One" panose="020B0604020202020204" charset="0"/>
              </a:rPr>
              <a:t>O que é?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>
                <a:latin typeface="Krona One" panose="020B0604020202020204" charset="0"/>
              </a:rPr>
              <a:t>Como surgiu?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>
                <a:latin typeface="Krona One" panose="020B0604020202020204" charset="0"/>
              </a:rPr>
              <a:t>Para que serve?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pt-BR" dirty="0">
                <a:latin typeface="Krona One" panose="020B0604020202020204" charset="0"/>
              </a:rPr>
              <a:t>Para meu projeto $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pt-BR" sz="18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pt-B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BC5B5-7D6E-4E41-8675-164E571A8DC8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1CE7442-21F3-4580-B17C-9DEDD27488F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2"/>
          <p:cNvSpPr txBox="1">
            <a:spLocks noGrp="1"/>
          </p:cNvSpPr>
          <p:nvPr>
            <p:ph type="title"/>
          </p:nvPr>
        </p:nvSpPr>
        <p:spPr>
          <a:xfrm>
            <a:off x="577125" y="554287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DIAGRAMA DE SOLUÇÃO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54D8087-6749-495A-B350-FD8BC0AA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35" y="1248787"/>
            <a:ext cx="4701580" cy="33689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B0A09C9A-1B67-4804-A551-74B5B3EF3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519" y="4762678"/>
            <a:ext cx="335797" cy="3341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FE853B-86C7-4ED9-87E9-AAFEE518A556}"/>
              </a:ext>
            </a:extLst>
          </p:cNvPr>
          <p:cNvSpPr txBox="1"/>
          <p:nvPr/>
        </p:nvSpPr>
        <p:spPr>
          <a:xfrm>
            <a:off x="8018316" y="4789039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MODELAGEM DE DADOS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BBC44-0AA6-4748-98C9-FBF6354FBCEC}"/>
              </a:ext>
            </a:extLst>
          </p:cNvPr>
          <p:cNvSpPr txBox="1"/>
          <p:nvPr/>
        </p:nvSpPr>
        <p:spPr>
          <a:xfrm>
            <a:off x="753984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AED67FF-EC8D-4AD7-804A-9701545E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204043" y="4749497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9"/>
          <p:cNvSpPr txBox="1">
            <a:spLocks noGrp="1"/>
          </p:cNvSpPr>
          <p:nvPr>
            <p:ph type="title"/>
          </p:nvPr>
        </p:nvSpPr>
        <p:spPr>
          <a:xfrm flipH="1">
            <a:off x="719998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DASHBOARD</a:t>
            </a:r>
            <a:endParaRPr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419" name="Google Shape;1419;p59"/>
          <p:cNvGrpSpPr/>
          <p:nvPr/>
        </p:nvGrpSpPr>
        <p:grpSpPr>
          <a:xfrm>
            <a:off x="1081764" y="1895244"/>
            <a:ext cx="3286200" cy="2694906"/>
            <a:chOff x="1685925" y="1897525"/>
            <a:chExt cx="3286200" cy="2694906"/>
          </a:xfrm>
        </p:grpSpPr>
        <p:sp>
          <p:nvSpPr>
            <p:cNvPr id="1420" name="Google Shape;1420;p59"/>
            <p:cNvSpPr/>
            <p:nvPr/>
          </p:nvSpPr>
          <p:spPr>
            <a:xfrm>
              <a:off x="2710325" y="4021804"/>
              <a:ext cx="1185900" cy="455700"/>
            </a:xfrm>
            <a:prstGeom prst="trapezoid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1685925" y="1897525"/>
              <a:ext cx="3286200" cy="2121900"/>
            </a:xfrm>
            <a:prstGeom prst="roundRect">
              <a:avLst>
                <a:gd name="adj" fmla="val 852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528685" y="4477831"/>
              <a:ext cx="1549500" cy="1146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3" name="Google Shape;1423;p59"/>
          <p:cNvGrpSpPr/>
          <p:nvPr/>
        </p:nvGrpSpPr>
        <p:grpSpPr>
          <a:xfrm>
            <a:off x="640472" y="3031950"/>
            <a:ext cx="882600" cy="1558200"/>
            <a:chOff x="1110697" y="3031950"/>
            <a:chExt cx="882600" cy="1558200"/>
          </a:xfrm>
        </p:grpSpPr>
        <p:sp>
          <p:nvSpPr>
            <p:cNvPr id="1424" name="Google Shape;1424;p59"/>
            <p:cNvSpPr/>
            <p:nvPr/>
          </p:nvSpPr>
          <p:spPr>
            <a:xfrm flipH="1">
              <a:off x="1110697" y="3031950"/>
              <a:ext cx="882600" cy="1558200"/>
            </a:xfrm>
            <a:prstGeom prst="roundRect">
              <a:avLst>
                <a:gd name="adj" fmla="val 1073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 flipH="1">
              <a:off x="1496339" y="4417305"/>
              <a:ext cx="111300" cy="11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1397268" y="3107904"/>
              <a:ext cx="388800" cy="31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1317837" y="3107904"/>
              <a:ext cx="33900" cy="3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9"/>
          <p:cNvGrpSpPr/>
          <p:nvPr/>
        </p:nvGrpSpPr>
        <p:grpSpPr>
          <a:xfrm>
            <a:off x="3825309" y="3031950"/>
            <a:ext cx="2459100" cy="1558200"/>
            <a:chOff x="4434909" y="3031950"/>
            <a:chExt cx="2459100" cy="1558200"/>
          </a:xfrm>
        </p:grpSpPr>
        <p:sp>
          <p:nvSpPr>
            <p:cNvPr id="1429" name="Google Shape;1429;p59"/>
            <p:cNvSpPr/>
            <p:nvPr/>
          </p:nvSpPr>
          <p:spPr>
            <a:xfrm rot="5400000">
              <a:off x="4885359" y="2581500"/>
              <a:ext cx="1558200" cy="2459100"/>
            </a:xfrm>
            <a:prstGeom prst="roundRect">
              <a:avLst>
                <a:gd name="adj" fmla="val 1073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9"/>
            <p:cNvSpPr/>
            <p:nvPr/>
          </p:nvSpPr>
          <p:spPr>
            <a:xfrm rot="5400000">
              <a:off x="4515742" y="3761957"/>
              <a:ext cx="95400" cy="98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5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ED8068F-89E3-4DE6-B77D-EC2B95FAE41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91E833-D635-4DA9-B05C-D9BA92162F0E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  <a:endParaRPr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15026B5C-B996-4216-9861-DB040A7B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83" y="1201313"/>
            <a:ext cx="5146034" cy="3667865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0131A42-BF2E-4281-8FF3-0D1518A9A2E2}"/>
              </a:ext>
            </a:extLst>
          </p:cNvPr>
          <p:cNvSpPr txBox="1"/>
          <p:nvPr/>
        </p:nvSpPr>
        <p:spPr>
          <a:xfrm>
            <a:off x="466426" y="4722190"/>
            <a:ext cx="1493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91" name="Picture 190" descr="Icon&#10;&#10;Description automatically generated">
            <a:extLst>
              <a:ext uri="{FF2B5EF4-FFF2-40B4-BE49-F238E27FC236}">
                <a16:creationId xmlns:a16="http://schemas.microsoft.com/office/drawing/2014/main" id="{44719CA2-DB7A-431C-A8D2-622D5559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4693621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8"/>
          <p:cNvSpPr/>
          <p:nvPr/>
        </p:nvSpPr>
        <p:spPr>
          <a:xfrm>
            <a:off x="2395200" y="1623376"/>
            <a:ext cx="2176800" cy="2125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NUVEM</a:t>
            </a:r>
            <a:endParaRPr dirty="0"/>
          </a:p>
        </p:txBody>
      </p:sp>
      <p:sp>
        <p:nvSpPr>
          <p:cNvPr id="1383" name="Google Shape;1383;p58"/>
          <p:cNvSpPr/>
          <p:nvPr/>
        </p:nvSpPr>
        <p:spPr>
          <a:xfrm>
            <a:off x="5004262" y="1615229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4" name="Google Shape;1384;p58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1385" name="Google Shape;1385;p58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AWS Educate para Organizações de desenvolvimento econômico">
            <a:extLst>
              <a:ext uri="{FF2B5EF4-FFF2-40B4-BE49-F238E27FC236}">
                <a16:creationId xmlns:a16="http://schemas.microsoft.com/office/drawing/2014/main" id="{F2C9736B-5F2F-4C7F-B4BA-65E0131A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73" y="2385752"/>
            <a:ext cx="1927197" cy="6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Docker como fazer backup dos containers e restaurar a partir de um arquivo  de backup – Blog do Daru">
            <a:extLst>
              <a:ext uri="{FF2B5EF4-FFF2-40B4-BE49-F238E27FC236}">
                <a16:creationId xmlns:a16="http://schemas.microsoft.com/office/drawing/2014/main" id="{BAECCF8A-4B32-4760-8A0B-69FBC074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2080643"/>
            <a:ext cx="1445219" cy="12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C3C8A43-38C3-48D8-AAB2-BB8EE345D553}"/>
              </a:ext>
            </a:extLst>
          </p:cNvPr>
          <p:cNvSpPr txBox="1"/>
          <p:nvPr/>
        </p:nvSpPr>
        <p:spPr>
          <a:xfrm>
            <a:off x="543509" y="4671203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FBECC3DB-3D62-46E7-8B14-9392DB2B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207712" y="4658023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Hepatitis Breakthrough by Slidesgo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EAE5EB"/>
      </a:lt2>
      <a:accent1>
        <a:srgbClr val="5879FA"/>
      </a:accent1>
      <a:accent2>
        <a:srgbClr val="5879FA"/>
      </a:accent2>
      <a:accent3>
        <a:srgbClr val="9BB4E9"/>
      </a:accent3>
      <a:accent4>
        <a:srgbClr val="5879FA"/>
      </a:accent4>
      <a:accent5>
        <a:srgbClr val="99C1FE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223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Open Sans</vt:lpstr>
      <vt:lpstr>Ruda</vt:lpstr>
      <vt:lpstr>Aharoni</vt:lpstr>
      <vt:lpstr>Arial</vt:lpstr>
      <vt:lpstr>Krona One</vt:lpstr>
      <vt:lpstr>Hepatitis Breakthrough by Slidesgo</vt:lpstr>
      <vt:lpstr> FastTech</vt:lpstr>
      <vt:lpstr>CONHEÇA A EQUIPE</vt:lpstr>
      <vt:lpstr>FALTA DE MONITORAMENTO</vt:lpstr>
      <vt:lpstr>PowerPoint Presentation</vt:lpstr>
      <vt:lpstr>DIAGRAMA DE SOLUÇÃO</vt:lpstr>
      <vt:lpstr>MODELAGEM DE DADOS</vt:lpstr>
      <vt:lpstr>DASHBOARD</vt:lpstr>
      <vt:lpstr>JAVA</vt:lpstr>
      <vt:lpstr>NUVEM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BREAKTHROUGH</dc:title>
  <cp:lastModifiedBy>Almeida, Ellen Miranda</cp:lastModifiedBy>
  <cp:revision>24</cp:revision>
  <dcterms:modified xsi:type="dcterms:W3CDTF">2021-11-29T22:55:44Z</dcterms:modified>
</cp:coreProperties>
</file>