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48F51-AE0E-4A5A-9079-D8D23E2D1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42D43-A47C-4D72-A871-331436728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AED640-E53A-4DEE-ACCC-0530F0EB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8B1-27C2-49A5-9B76-FB5EEE4F21AF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6361E9-9C2B-49EA-8F7B-F0BAAC86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EE0436-21A8-4A38-97DE-59DD6659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552C-B176-4C18-80C5-EAD97EDC4A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583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45542-7D0B-4F20-9E7A-4D97C13F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957A24-7E55-4193-9D9F-4DA382FAE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895EEC-56EB-417B-B5F7-5184B158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8B1-27C2-49A5-9B76-FB5EEE4F21AF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BE47A5-7F0C-47BF-B3CC-D5835D2E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5041E0-21FE-43D2-B02E-3BFA3430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552C-B176-4C18-80C5-EAD97EDC4A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67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5C35E-0ED8-48BA-B2A9-40A1BC834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65A0FA-3627-465F-BB94-0D3B4B01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BF6C2-8B06-49E9-8095-C591F489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8B1-27C2-49A5-9B76-FB5EEE4F21AF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A68A63-5EB2-4752-8C88-507C81F6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88D4F-AE40-4C39-996D-CDF9CA3C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552C-B176-4C18-80C5-EAD97EDC4A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975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9951B-19E8-414C-AF29-804AE689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529D9-1A64-4C7E-9D7A-B46D43D4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155E02-659C-4746-B601-8F647508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8B1-27C2-49A5-9B76-FB5EEE4F21AF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2A19D7-C8D5-4E70-B61B-F7D8D5EF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0E140-DD79-4A2C-9081-98A7C349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552C-B176-4C18-80C5-EAD97EDC4A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061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7317B-C575-4703-BCBB-AC204053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CFA570-758D-4654-81A3-E9F0086A2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4A4EC-79A3-4E84-A32B-8CD729E6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8B1-27C2-49A5-9B76-FB5EEE4F21AF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0F90C-A63A-4533-9736-E2CA1F5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BF422-552E-45EE-89FF-B3C9D4DF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552C-B176-4C18-80C5-EAD97EDC4A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112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6BF01-A912-42B8-BD51-2EAEF229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1267AE-0048-4F1B-9134-4CA192DC3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4146FA-DD85-4B1A-BCF7-6BFE5EF0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02FC19-9A5C-4B76-B8E1-2D769512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8B1-27C2-49A5-9B76-FB5EEE4F21AF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2F6FB9-DE17-4255-836D-310C54A1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82C041-CA2E-44F4-A8E1-6DE5E4EA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552C-B176-4C18-80C5-EAD97EDC4A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460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DFA56-1900-495D-A47A-17411731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9E00D7-77E0-42F5-8328-1C9AE9DD9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558321-7419-4930-858F-22E701BE0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92B031-746E-4B6D-A8DB-EAD717651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C1DCAE-D1BC-4B43-8692-A56C59F80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4DBE85-FB10-4128-8218-A69DE941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8B1-27C2-49A5-9B76-FB5EEE4F21AF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A0C36B-AEB8-4E2E-95F0-D6A9C5DE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64BF52-70B1-447B-BC1E-4092D1B6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552C-B176-4C18-80C5-EAD97EDC4A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720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11E6E-EBBC-47BE-AA88-D8806E79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5525D4-E890-4C1F-ADEC-B6F32B90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8B1-27C2-49A5-9B76-FB5EEE4F21AF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983B9C-0C3B-4919-AF07-7F121903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EDE225-4242-46AE-9167-205E3576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552C-B176-4C18-80C5-EAD97EDC4A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124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9D0815-62BB-4161-AC5C-452C92A0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8B1-27C2-49A5-9B76-FB5EEE4F21AF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1EEC8-E3F8-4545-A003-F4715927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FD7828-4651-423B-AF02-97C1197B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552C-B176-4C18-80C5-EAD97EDC4A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783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94E16-73C9-462F-804C-ED3588A4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768ED-04D6-4C96-8ABC-0D276A9E8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903A6C-82F2-4271-AF27-568C1F5A0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6145B5-6AAD-41C4-8BC6-0C4E1124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8B1-27C2-49A5-9B76-FB5EEE4F21AF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219F59-D0FE-400E-B946-3BDD9AAA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A04A1D-0998-4336-8446-291DAE35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552C-B176-4C18-80C5-EAD97EDC4A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245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15BD6-2F64-4ABA-B5D0-D45A7833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99E463-A8FF-433E-897E-879CFFC32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B72EEE-C3A6-4204-A5EA-81BB9821E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F2A807-7F36-4929-9667-ED410CDF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8B1-27C2-49A5-9B76-FB5EEE4F21AF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1310B-D078-4DAD-A0CA-F6B044D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88ABD0-E918-494A-8C0F-7BF93159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552C-B176-4C18-80C5-EAD97EDC4A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821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2E2478-5344-4006-A48C-B2C6B705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565228-2C64-4ED8-9E81-EFED39A0A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041B92-38E0-4250-8C69-29F0BAB22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C28B1-27C2-49A5-9B76-FB5EEE4F21AF}" type="datetimeFigureOut">
              <a:rPr lang="es-AR" smtClean="0"/>
              <a:t>18/7/2021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AF4204-6B8F-4EAF-AC27-0F6580B5B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C3ADAA-77CF-4D66-98DA-06C850214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D552C-B176-4C18-80C5-EAD97EDC4A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858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6518C-5BCA-4933-A601-ADEE29ED3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6189"/>
            <a:ext cx="9144000" cy="2387600"/>
          </a:xfrm>
        </p:spPr>
        <p:txBody>
          <a:bodyPr>
            <a:normAutofit/>
          </a:bodyPr>
          <a:lstStyle/>
          <a:p>
            <a:r>
              <a:rPr lang="es-A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82468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B9807AE-AABE-4789-B24B-1C7AFCF63682}"/>
              </a:ext>
            </a:extLst>
          </p:cNvPr>
          <p:cNvSpPr/>
          <p:nvPr/>
        </p:nvSpPr>
        <p:spPr>
          <a:xfrm>
            <a:off x="781878" y="331305"/>
            <a:ext cx="1082702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ED388D4-0C2B-4670-A087-04ECD952FBC8}"/>
              </a:ext>
            </a:extLst>
          </p:cNvPr>
          <p:cNvSpPr/>
          <p:nvPr/>
        </p:nvSpPr>
        <p:spPr>
          <a:xfrm>
            <a:off x="10349948" y="358198"/>
            <a:ext cx="1219200" cy="55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Logo empresa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7A40C71-84EF-4791-B433-885D0D6DEB62}"/>
              </a:ext>
            </a:extLst>
          </p:cNvPr>
          <p:cNvSpPr/>
          <p:nvPr/>
        </p:nvSpPr>
        <p:spPr>
          <a:xfrm>
            <a:off x="4302962" y="2701105"/>
            <a:ext cx="3424518" cy="502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/>
              <a:t>usuario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DAB4440-4825-4AE9-A4F5-6E443680AFBD}"/>
              </a:ext>
            </a:extLst>
          </p:cNvPr>
          <p:cNvSpPr/>
          <p:nvPr/>
        </p:nvSpPr>
        <p:spPr>
          <a:xfrm>
            <a:off x="4302962" y="3741012"/>
            <a:ext cx="3424518" cy="502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/>
              <a:t>contraseña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307BD4-23DD-4C4E-AA1E-CDCD6F0D99B6}"/>
              </a:ext>
            </a:extLst>
          </p:cNvPr>
          <p:cNvSpPr txBox="1"/>
          <p:nvPr/>
        </p:nvSpPr>
        <p:spPr>
          <a:xfrm>
            <a:off x="4302962" y="5498094"/>
            <a:ext cx="342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¿Olvidaste la contraseña?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21C84F6-E0B2-45F3-AF29-5F184E31B563}"/>
              </a:ext>
            </a:extLst>
          </p:cNvPr>
          <p:cNvSpPr/>
          <p:nvPr/>
        </p:nvSpPr>
        <p:spPr>
          <a:xfrm>
            <a:off x="4302962" y="1428117"/>
            <a:ext cx="3294528" cy="2689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35066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B9807AE-AABE-4789-B24B-1C7AFCF63682}"/>
              </a:ext>
            </a:extLst>
          </p:cNvPr>
          <p:cNvSpPr/>
          <p:nvPr/>
        </p:nvSpPr>
        <p:spPr>
          <a:xfrm>
            <a:off x="781878" y="331305"/>
            <a:ext cx="1082702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2" descr="El menú hamburguesa, ¿herramienta práctica o icono inútil? |  SamuelDiosdado.com">
            <a:extLst>
              <a:ext uri="{FF2B5EF4-FFF2-40B4-BE49-F238E27FC236}">
                <a16:creationId xmlns:a16="http://schemas.microsoft.com/office/drawing/2014/main" id="{9F0621D0-9E3C-4F4B-9936-F4208CA3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" y="331305"/>
            <a:ext cx="738257" cy="6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ED388D4-0C2B-4670-A087-04ECD952FBC8}"/>
              </a:ext>
            </a:extLst>
          </p:cNvPr>
          <p:cNvSpPr/>
          <p:nvPr/>
        </p:nvSpPr>
        <p:spPr>
          <a:xfrm>
            <a:off x="10349948" y="358198"/>
            <a:ext cx="1219200" cy="55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Logo empresa</a:t>
            </a:r>
          </a:p>
        </p:txBody>
      </p:sp>
      <p:pic>
        <p:nvPicPr>
          <p:cNvPr id="1026" name="Picture 2" descr="Letra x - Iconos gratis de formas">
            <a:extLst>
              <a:ext uri="{FF2B5EF4-FFF2-40B4-BE49-F238E27FC236}">
                <a16:creationId xmlns:a16="http://schemas.microsoft.com/office/drawing/2014/main" id="{413A3206-56A5-4933-A60F-D4C2F0EAE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30" y="358197"/>
            <a:ext cx="555813" cy="55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5481655-525F-45E1-99D3-D237C591A3C3}"/>
              </a:ext>
            </a:extLst>
          </p:cNvPr>
          <p:cNvSpPr/>
          <p:nvPr/>
        </p:nvSpPr>
        <p:spPr>
          <a:xfrm>
            <a:off x="781878" y="940902"/>
            <a:ext cx="3458818" cy="377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E7C9067-04E6-49A5-B060-5FF213461CA8}"/>
              </a:ext>
            </a:extLst>
          </p:cNvPr>
          <p:cNvSpPr/>
          <p:nvPr/>
        </p:nvSpPr>
        <p:spPr>
          <a:xfrm>
            <a:off x="1005232" y="1396605"/>
            <a:ext cx="2692124" cy="384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Crear nuevo </a:t>
            </a:r>
            <a:r>
              <a:rPr lang="es-AR" dirty="0" err="1"/>
              <a:t>check</a:t>
            </a:r>
            <a:r>
              <a:rPr lang="es-AR" dirty="0"/>
              <a:t> </a:t>
            </a:r>
            <a:r>
              <a:rPr lang="es-AR" dirty="0" err="1"/>
              <a:t>list</a:t>
            </a:r>
            <a:endParaRPr lang="es-AR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9D43471-CC0F-41F9-9776-CE42CCC1A336}"/>
              </a:ext>
            </a:extLst>
          </p:cNvPr>
          <p:cNvSpPr/>
          <p:nvPr/>
        </p:nvSpPr>
        <p:spPr>
          <a:xfrm>
            <a:off x="1005232" y="2588237"/>
            <a:ext cx="2692124" cy="384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Ver listado de </a:t>
            </a:r>
            <a:r>
              <a:rPr lang="es-AR" dirty="0" err="1"/>
              <a:t>check</a:t>
            </a:r>
            <a:r>
              <a:rPr lang="es-AR" dirty="0"/>
              <a:t> </a:t>
            </a:r>
            <a:r>
              <a:rPr lang="es-AR" dirty="0" err="1"/>
              <a:t>list</a:t>
            </a:r>
            <a:endParaRPr lang="es-AR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CFAE270-4D26-4577-AFA8-910B514FC439}"/>
              </a:ext>
            </a:extLst>
          </p:cNvPr>
          <p:cNvSpPr/>
          <p:nvPr/>
        </p:nvSpPr>
        <p:spPr>
          <a:xfrm>
            <a:off x="1005232" y="3204993"/>
            <a:ext cx="2692124" cy="384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Reportología</a:t>
            </a:r>
            <a:endParaRPr lang="es-AR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276A4AA-0A6C-47B5-9D9C-83732EC4DF68}"/>
              </a:ext>
            </a:extLst>
          </p:cNvPr>
          <p:cNvSpPr/>
          <p:nvPr/>
        </p:nvSpPr>
        <p:spPr>
          <a:xfrm>
            <a:off x="1005232" y="1984888"/>
            <a:ext cx="2692124" cy="384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Editar </a:t>
            </a:r>
            <a:r>
              <a:rPr lang="es-AR" dirty="0" err="1"/>
              <a:t>check</a:t>
            </a:r>
            <a:r>
              <a:rPr lang="es-AR" dirty="0"/>
              <a:t> </a:t>
            </a:r>
            <a:r>
              <a:rPr lang="es-AR" dirty="0" err="1"/>
              <a:t>list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4270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B9807AE-AABE-4789-B24B-1C7AFCF63682}"/>
              </a:ext>
            </a:extLst>
          </p:cNvPr>
          <p:cNvSpPr/>
          <p:nvPr/>
        </p:nvSpPr>
        <p:spPr>
          <a:xfrm>
            <a:off x="781878" y="331305"/>
            <a:ext cx="1082702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2" descr="El menú hamburguesa, ¿herramienta práctica o icono inútil? |  SamuelDiosdado.com">
            <a:extLst>
              <a:ext uri="{FF2B5EF4-FFF2-40B4-BE49-F238E27FC236}">
                <a16:creationId xmlns:a16="http://schemas.microsoft.com/office/drawing/2014/main" id="{9F0621D0-9E3C-4F4B-9936-F4208CA3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" y="331305"/>
            <a:ext cx="738257" cy="6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ED388D4-0C2B-4670-A087-04ECD952FBC8}"/>
              </a:ext>
            </a:extLst>
          </p:cNvPr>
          <p:cNvSpPr/>
          <p:nvPr/>
        </p:nvSpPr>
        <p:spPr>
          <a:xfrm>
            <a:off x="10349948" y="358198"/>
            <a:ext cx="1219200" cy="55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Logo empresa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E7C9067-04E6-49A5-B060-5FF213461CA8}"/>
              </a:ext>
            </a:extLst>
          </p:cNvPr>
          <p:cNvSpPr/>
          <p:nvPr/>
        </p:nvSpPr>
        <p:spPr>
          <a:xfrm>
            <a:off x="1005231" y="1396605"/>
            <a:ext cx="10378385" cy="384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Crear nuevo </a:t>
            </a:r>
            <a:r>
              <a:rPr lang="es-AR" dirty="0" err="1"/>
              <a:t>check</a:t>
            </a:r>
            <a:r>
              <a:rPr lang="es-AR" dirty="0"/>
              <a:t> </a:t>
            </a:r>
            <a:r>
              <a:rPr lang="es-AR" dirty="0" err="1"/>
              <a:t>list</a:t>
            </a:r>
            <a:endParaRPr lang="es-AR" dirty="0"/>
          </a:p>
        </p:txBody>
      </p:sp>
      <p:pic>
        <p:nvPicPr>
          <p:cNvPr id="2052" name="Picture 4" descr="Importar - Iconos gratis de archivos y carpetas">
            <a:extLst>
              <a:ext uri="{FF2B5EF4-FFF2-40B4-BE49-F238E27FC236}">
                <a16:creationId xmlns:a16="http://schemas.microsoft.com/office/drawing/2014/main" id="{D0685679-C708-4DD1-A9C2-EC6FE32FE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09" y="3082698"/>
            <a:ext cx="1024282" cy="10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78BAEAD-1C71-4DA3-BA03-66AB469AE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9682"/>
              </p:ext>
            </p:extLst>
          </p:nvPr>
        </p:nvGraphicFramePr>
        <p:xfrm>
          <a:off x="3255617" y="266773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369350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338487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6037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484714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919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Día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Categoría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3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Xxx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Comedor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Limpieza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1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Linea</a:t>
                      </a:r>
                      <a:r>
                        <a:rPr lang="es-AR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Infraestructura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Hábitos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89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9139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2D0C5D94-FBFA-42AE-86D7-3B567DA3A2C9}"/>
              </a:ext>
            </a:extLst>
          </p:cNvPr>
          <p:cNvSpPr txBox="1"/>
          <p:nvPr/>
        </p:nvSpPr>
        <p:spPr>
          <a:xfrm>
            <a:off x="4916557" y="2120348"/>
            <a:ext cx="52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Formato.csv</a:t>
            </a:r>
          </a:p>
        </p:txBody>
      </p:sp>
    </p:spTree>
    <p:extLst>
      <p:ext uri="{BB962C8B-B14F-4D97-AF65-F5344CB8AC3E}">
        <p14:creationId xmlns:p14="http://schemas.microsoft.com/office/powerpoint/2010/main" val="382401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B9807AE-AABE-4789-B24B-1C7AFCF63682}"/>
              </a:ext>
            </a:extLst>
          </p:cNvPr>
          <p:cNvSpPr/>
          <p:nvPr/>
        </p:nvSpPr>
        <p:spPr>
          <a:xfrm>
            <a:off x="781878" y="331305"/>
            <a:ext cx="1082702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2" descr="El menú hamburguesa, ¿herramienta práctica o icono inútil? |  SamuelDiosdado.com">
            <a:extLst>
              <a:ext uri="{FF2B5EF4-FFF2-40B4-BE49-F238E27FC236}">
                <a16:creationId xmlns:a16="http://schemas.microsoft.com/office/drawing/2014/main" id="{9F0621D0-9E3C-4F4B-9936-F4208CA3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" y="331305"/>
            <a:ext cx="738257" cy="6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ED388D4-0C2B-4670-A087-04ECD952FBC8}"/>
              </a:ext>
            </a:extLst>
          </p:cNvPr>
          <p:cNvSpPr/>
          <p:nvPr/>
        </p:nvSpPr>
        <p:spPr>
          <a:xfrm>
            <a:off x="10349948" y="358198"/>
            <a:ext cx="1219200" cy="55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Logo empresa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E7C9067-04E6-49A5-B060-5FF213461CA8}"/>
              </a:ext>
            </a:extLst>
          </p:cNvPr>
          <p:cNvSpPr/>
          <p:nvPr/>
        </p:nvSpPr>
        <p:spPr>
          <a:xfrm>
            <a:off x="1005231" y="1396605"/>
            <a:ext cx="10378385" cy="384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Editar </a:t>
            </a:r>
            <a:r>
              <a:rPr lang="es-AR" dirty="0" err="1"/>
              <a:t>check</a:t>
            </a:r>
            <a:r>
              <a:rPr lang="es-AR" dirty="0"/>
              <a:t> </a:t>
            </a:r>
            <a:r>
              <a:rPr lang="es-AR" dirty="0" err="1"/>
              <a:t>list</a:t>
            </a:r>
            <a:endParaRPr lang="es-AR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78BAEAD-1C71-4DA3-BA03-66AB469AE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72736"/>
              </p:ext>
            </p:extLst>
          </p:nvPr>
        </p:nvGraphicFramePr>
        <p:xfrm>
          <a:off x="1630015" y="414998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369350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338487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6037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484714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919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Día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Categoría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3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Xxx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Comedor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Limpieza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1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Linea</a:t>
                      </a:r>
                      <a:r>
                        <a:rPr lang="es-AR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Infraestructura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Hábitos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89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91396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9C07DD8B-9A50-40DC-A4BE-7FD5C88DF7C1}"/>
              </a:ext>
            </a:extLst>
          </p:cNvPr>
          <p:cNvSpPr/>
          <p:nvPr/>
        </p:nvSpPr>
        <p:spPr>
          <a:xfrm>
            <a:off x="1630017" y="2120348"/>
            <a:ext cx="2040835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Check</a:t>
            </a:r>
            <a:r>
              <a:rPr lang="es-AR" dirty="0"/>
              <a:t> 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414BCA-13C0-4079-A275-CAB1298DA882}"/>
              </a:ext>
            </a:extLst>
          </p:cNvPr>
          <p:cNvSpPr/>
          <p:nvPr/>
        </p:nvSpPr>
        <p:spPr>
          <a:xfrm>
            <a:off x="1630016" y="2708017"/>
            <a:ext cx="2040835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Check</a:t>
            </a:r>
            <a:r>
              <a:rPr lang="es-AR" dirty="0"/>
              <a:t> B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1BC5258-D652-46A2-B406-32A3E243B4B1}"/>
              </a:ext>
            </a:extLst>
          </p:cNvPr>
          <p:cNvSpPr/>
          <p:nvPr/>
        </p:nvSpPr>
        <p:spPr>
          <a:xfrm>
            <a:off x="1630015" y="3262088"/>
            <a:ext cx="2040835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Check</a:t>
            </a:r>
            <a:r>
              <a:rPr lang="es-AR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71000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B9807AE-AABE-4789-B24B-1C7AFCF63682}"/>
              </a:ext>
            </a:extLst>
          </p:cNvPr>
          <p:cNvSpPr/>
          <p:nvPr/>
        </p:nvSpPr>
        <p:spPr>
          <a:xfrm>
            <a:off x="781878" y="331305"/>
            <a:ext cx="1082702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2" descr="El menú hamburguesa, ¿herramienta práctica o icono inútil? |  SamuelDiosdado.com">
            <a:extLst>
              <a:ext uri="{FF2B5EF4-FFF2-40B4-BE49-F238E27FC236}">
                <a16:creationId xmlns:a16="http://schemas.microsoft.com/office/drawing/2014/main" id="{9F0621D0-9E3C-4F4B-9936-F4208CA3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" y="331305"/>
            <a:ext cx="738257" cy="6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ED388D4-0C2B-4670-A087-04ECD952FBC8}"/>
              </a:ext>
            </a:extLst>
          </p:cNvPr>
          <p:cNvSpPr/>
          <p:nvPr/>
        </p:nvSpPr>
        <p:spPr>
          <a:xfrm>
            <a:off x="10349948" y="358198"/>
            <a:ext cx="1219200" cy="55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Logo empresa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E7C9067-04E6-49A5-B060-5FF213461CA8}"/>
              </a:ext>
            </a:extLst>
          </p:cNvPr>
          <p:cNvSpPr/>
          <p:nvPr/>
        </p:nvSpPr>
        <p:spPr>
          <a:xfrm>
            <a:off x="1005231" y="1396605"/>
            <a:ext cx="10378385" cy="384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Ver listado de </a:t>
            </a:r>
            <a:r>
              <a:rPr lang="es-AR" dirty="0" err="1"/>
              <a:t>check</a:t>
            </a:r>
            <a:r>
              <a:rPr lang="es-AR" dirty="0"/>
              <a:t> </a:t>
            </a:r>
            <a:r>
              <a:rPr lang="es-AR" dirty="0" err="1"/>
              <a:t>list</a:t>
            </a:r>
            <a:endParaRPr lang="es-AR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B5B305F-68B8-4B48-9866-241BEE10008A}"/>
              </a:ext>
            </a:extLst>
          </p:cNvPr>
          <p:cNvSpPr/>
          <p:nvPr/>
        </p:nvSpPr>
        <p:spPr>
          <a:xfrm>
            <a:off x="1630017" y="2120348"/>
            <a:ext cx="2040835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Check</a:t>
            </a:r>
            <a:r>
              <a:rPr lang="es-AR" dirty="0"/>
              <a:t> 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77BE0D6-3ED1-497D-B3CA-80847C03F5A1}"/>
              </a:ext>
            </a:extLst>
          </p:cNvPr>
          <p:cNvSpPr/>
          <p:nvPr/>
        </p:nvSpPr>
        <p:spPr>
          <a:xfrm>
            <a:off x="1630016" y="2708017"/>
            <a:ext cx="2040835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Check</a:t>
            </a:r>
            <a:r>
              <a:rPr lang="es-AR" dirty="0"/>
              <a:t> B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566826C-6EFC-451B-87F4-976AE1A32A77}"/>
              </a:ext>
            </a:extLst>
          </p:cNvPr>
          <p:cNvSpPr/>
          <p:nvPr/>
        </p:nvSpPr>
        <p:spPr>
          <a:xfrm>
            <a:off x="1630015" y="3262088"/>
            <a:ext cx="2040835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Check</a:t>
            </a:r>
            <a:r>
              <a:rPr lang="es-AR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20167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B9807AE-AABE-4789-B24B-1C7AFCF63682}"/>
              </a:ext>
            </a:extLst>
          </p:cNvPr>
          <p:cNvSpPr/>
          <p:nvPr/>
        </p:nvSpPr>
        <p:spPr>
          <a:xfrm>
            <a:off x="781878" y="331305"/>
            <a:ext cx="1082702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2" descr="El menú hamburguesa, ¿herramienta práctica o icono inútil? |  SamuelDiosdado.com">
            <a:extLst>
              <a:ext uri="{FF2B5EF4-FFF2-40B4-BE49-F238E27FC236}">
                <a16:creationId xmlns:a16="http://schemas.microsoft.com/office/drawing/2014/main" id="{9F0621D0-9E3C-4F4B-9936-F4208CA3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" y="331305"/>
            <a:ext cx="738257" cy="6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ED388D4-0C2B-4670-A087-04ECD952FBC8}"/>
              </a:ext>
            </a:extLst>
          </p:cNvPr>
          <p:cNvSpPr/>
          <p:nvPr/>
        </p:nvSpPr>
        <p:spPr>
          <a:xfrm>
            <a:off x="10349948" y="358198"/>
            <a:ext cx="1219200" cy="55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Logo empresa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E7C9067-04E6-49A5-B060-5FF213461CA8}"/>
              </a:ext>
            </a:extLst>
          </p:cNvPr>
          <p:cNvSpPr/>
          <p:nvPr/>
        </p:nvSpPr>
        <p:spPr>
          <a:xfrm>
            <a:off x="1005231" y="1396605"/>
            <a:ext cx="10378385" cy="384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Reportología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0451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103</Words>
  <Application>Microsoft Office PowerPoint</Application>
  <PresentationFormat>Panorámica</PresentationFormat>
  <Paragraphs>64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Emilio chiaramonte</dc:creator>
  <cp:lastModifiedBy>Emilio chiaramonte</cp:lastModifiedBy>
  <cp:revision>4</cp:revision>
  <dcterms:created xsi:type="dcterms:W3CDTF">2021-07-18T13:48:26Z</dcterms:created>
  <dcterms:modified xsi:type="dcterms:W3CDTF">2021-07-18T14:19:06Z</dcterms:modified>
</cp:coreProperties>
</file>