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85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1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50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9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262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2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66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92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43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3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BAC31-BE9C-48DA-9157-CFF3575F38EE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7736-43C9-4E3B-AC75-3FA42EAED3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2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45873-E9CD-4C55-9C06-59E205A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965142"/>
            <a:ext cx="5915025" cy="1767417"/>
          </a:xfrm>
        </p:spPr>
        <p:txBody>
          <a:bodyPr>
            <a:normAutofit/>
          </a:bodyPr>
          <a:lstStyle/>
          <a:p>
            <a:pPr algn="ctr"/>
            <a:r>
              <a:rPr lang="es-A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565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21657" y="2008095"/>
            <a:ext cx="5414683" cy="554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Imagen inicio</a:t>
            </a:r>
          </a:p>
          <a:p>
            <a:pPr algn="ctr"/>
            <a:r>
              <a:rPr lang="es-AR" sz="4000" dirty="0"/>
              <a:t>(</a:t>
            </a:r>
            <a:r>
              <a:rPr lang="es-AR" sz="4000" dirty="0" err="1"/>
              <a:t>click</a:t>
            </a:r>
            <a:r>
              <a:rPr lang="es-AR" sz="4000" dirty="0"/>
              <a:t> para ingresar)</a:t>
            </a:r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</p:spTree>
    <p:extLst>
      <p:ext uri="{BB962C8B-B14F-4D97-AF65-F5344CB8AC3E}">
        <p14:creationId xmlns:p14="http://schemas.microsoft.com/office/powerpoint/2010/main" val="193953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21657" y="2008095"/>
            <a:ext cx="5414683" cy="554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43F26B-C8D7-4AFC-A841-F97A08558B1C}"/>
              </a:ext>
            </a:extLst>
          </p:cNvPr>
          <p:cNvSpPr/>
          <p:nvPr/>
        </p:nvSpPr>
        <p:spPr>
          <a:xfrm>
            <a:off x="1716739" y="3801035"/>
            <a:ext cx="3424518" cy="502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44E9BDD-460D-4D01-90CA-AE76BB170BD1}"/>
              </a:ext>
            </a:extLst>
          </p:cNvPr>
          <p:cNvSpPr/>
          <p:nvPr/>
        </p:nvSpPr>
        <p:spPr>
          <a:xfrm>
            <a:off x="1716739" y="4840942"/>
            <a:ext cx="3424518" cy="502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contraseña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53807F-A83A-4665-8D4D-A9E43C19D6CB}"/>
              </a:ext>
            </a:extLst>
          </p:cNvPr>
          <p:cNvSpPr txBox="1"/>
          <p:nvPr/>
        </p:nvSpPr>
        <p:spPr>
          <a:xfrm>
            <a:off x="1716739" y="6598024"/>
            <a:ext cx="3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¿Olvidaste la contraseña?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2C5668-313C-43EA-B858-D6B558A2CC6A}"/>
              </a:ext>
            </a:extLst>
          </p:cNvPr>
          <p:cNvSpPr/>
          <p:nvPr/>
        </p:nvSpPr>
        <p:spPr>
          <a:xfrm>
            <a:off x="1716739" y="2528047"/>
            <a:ext cx="3294528" cy="268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 in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2C43CA-2F82-46C1-AC47-004107A8D1AF}"/>
              </a:ext>
            </a:extLst>
          </p:cNvPr>
          <p:cNvSpPr/>
          <p:nvPr/>
        </p:nvSpPr>
        <p:spPr>
          <a:xfrm>
            <a:off x="1781734" y="5844990"/>
            <a:ext cx="329452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Sincronizar</a:t>
            </a:r>
          </a:p>
        </p:txBody>
      </p:sp>
    </p:spTree>
    <p:extLst>
      <p:ext uri="{BB962C8B-B14F-4D97-AF65-F5344CB8AC3E}">
        <p14:creationId xmlns:p14="http://schemas.microsoft.com/office/powerpoint/2010/main" val="339524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38921" y="1972237"/>
            <a:ext cx="5414683" cy="554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2C5668-313C-43EA-B858-D6B558A2CC6A}"/>
              </a:ext>
            </a:extLst>
          </p:cNvPr>
          <p:cNvSpPr/>
          <p:nvPr/>
        </p:nvSpPr>
        <p:spPr>
          <a:xfrm>
            <a:off x="1716739" y="2528047"/>
            <a:ext cx="3294528" cy="268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Seleccionar auditoria a realizar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6ECC72-F15C-487B-8CA7-B931BC050E8D}"/>
              </a:ext>
            </a:extLst>
          </p:cNvPr>
          <p:cNvSpPr txBox="1"/>
          <p:nvPr/>
        </p:nvSpPr>
        <p:spPr>
          <a:xfrm>
            <a:off x="1459914" y="3245224"/>
            <a:ext cx="39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Listado de auditorías a realizar: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EF078B-2472-4716-B212-AF8318FA34AC}"/>
              </a:ext>
            </a:extLst>
          </p:cNvPr>
          <p:cNvSpPr/>
          <p:nvPr/>
        </p:nvSpPr>
        <p:spPr>
          <a:xfrm>
            <a:off x="2068606" y="4062792"/>
            <a:ext cx="2711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9E7C1D-FF76-47E6-95EA-4D8701B226DD}"/>
              </a:ext>
            </a:extLst>
          </p:cNvPr>
          <p:cNvSpPr/>
          <p:nvPr/>
        </p:nvSpPr>
        <p:spPr>
          <a:xfrm>
            <a:off x="2068606" y="4577373"/>
            <a:ext cx="2711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6486F6-93F0-4132-ADF5-662CF5431501}"/>
              </a:ext>
            </a:extLst>
          </p:cNvPr>
          <p:cNvSpPr/>
          <p:nvPr/>
        </p:nvSpPr>
        <p:spPr>
          <a:xfrm>
            <a:off x="2073087" y="5118850"/>
            <a:ext cx="2711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218CCCE-CE51-40F6-9E17-66178B6E54C4}"/>
              </a:ext>
            </a:extLst>
          </p:cNvPr>
          <p:cNvSpPr/>
          <p:nvPr/>
        </p:nvSpPr>
        <p:spPr>
          <a:xfrm>
            <a:off x="2068606" y="5647787"/>
            <a:ext cx="27118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A2B575-EFB0-4A4F-9DF8-769AB366AD55}"/>
              </a:ext>
            </a:extLst>
          </p:cNvPr>
          <p:cNvSpPr txBox="1"/>
          <p:nvPr/>
        </p:nvSpPr>
        <p:spPr>
          <a:xfrm>
            <a:off x="7171766" y="4572000"/>
            <a:ext cx="292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 configuran, y activan desde la web</a:t>
            </a:r>
          </a:p>
        </p:txBody>
      </p:sp>
    </p:spTree>
    <p:extLst>
      <p:ext uri="{BB962C8B-B14F-4D97-AF65-F5344CB8AC3E}">
        <p14:creationId xmlns:p14="http://schemas.microsoft.com/office/powerpoint/2010/main" val="15435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38921" y="1972237"/>
            <a:ext cx="5414683" cy="554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EF078B-2472-4716-B212-AF8318FA34AC}"/>
              </a:ext>
            </a:extLst>
          </p:cNvPr>
          <p:cNvSpPr/>
          <p:nvPr/>
        </p:nvSpPr>
        <p:spPr>
          <a:xfrm>
            <a:off x="1004047" y="2234916"/>
            <a:ext cx="4948518" cy="38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823E96-0E0F-4DFB-9C8D-0A572FA94F7C}"/>
              </a:ext>
            </a:extLst>
          </p:cNvPr>
          <p:cNvSpPr/>
          <p:nvPr/>
        </p:nvSpPr>
        <p:spPr>
          <a:xfrm>
            <a:off x="2493763" y="4092386"/>
            <a:ext cx="1969086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Continuar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184D82-C15B-4224-9DAF-27FB4F0AD51A}"/>
              </a:ext>
            </a:extLst>
          </p:cNvPr>
          <p:cNvSpPr/>
          <p:nvPr/>
        </p:nvSpPr>
        <p:spPr>
          <a:xfrm>
            <a:off x="2493763" y="5152463"/>
            <a:ext cx="1969086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DCD36C-7D0B-45EF-8D84-14B7525D4BE5}"/>
              </a:ext>
            </a:extLst>
          </p:cNvPr>
          <p:cNvSpPr txBox="1"/>
          <p:nvPr/>
        </p:nvSpPr>
        <p:spPr>
          <a:xfrm>
            <a:off x="1577788" y="2880373"/>
            <a:ext cx="3801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bg1"/>
                </a:solidFill>
              </a:rPr>
              <a:t>Usted tiene una auditoría “A” comenzada. Seleccione una de las siguientes opciones</a:t>
            </a:r>
          </a:p>
        </p:txBody>
      </p:sp>
    </p:spTree>
    <p:extLst>
      <p:ext uri="{BB962C8B-B14F-4D97-AF65-F5344CB8AC3E}">
        <p14:creationId xmlns:p14="http://schemas.microsoft.com/office/powerpoint/2010/main" val="16997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38921" y="1972237"/>
            <a:ext cx="5414683" cy="65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EF078B-2472-4716-B212-AF8318FA34AC}"/>
              </a:ext>
            </a:extLst>
          </p:cNvPr>
          <p:cNvSpPr/>
          <p:nvPr/>
        </p:nvSpPr>
        <p:spPr>
          <a:xfrm>
            <a:off x="1004047" y="2234916"/>
            <a:ext cx="4948518" cy="38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823E96-0E0F-4DFB-9C8D-0A572FA94F7C}"/>
              </a:ext>
            </a:extLst>
          </p:cNvPr>
          <p:cNvSpPr/>
          <p:nvPr/>
        </p:nvSpPr>
        <p:spPr>
          <a:xfrm>
            <a:off x="7209651" y="2040822"/>
            <a:ext cx="1969086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Continuar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E0FAABF7-25D3-423C-9002-61153261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34193"/>
              </p:ext>
            </p:extLst>
          </p:nvPr>
        </p:nvGraphicFramePr>
        <p:xfrm>
          <a:off x="1192306" y="3322170"/>
          <a:ext cx="4572000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1810445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352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9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6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0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% Avance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0528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63D744E0-45A2-46FC-9F4B-50693F0968B5}"/>
              </a:ext>
            </a:extLst>
          </p:cNvPr>
          <p:cNvSpPr/>
          <p:nvPr/>
        </p:nvSpPr>
        <p:spPr>
          <a:xfrm>
            <a:off x="2061882" y="2811787"/>
            <a:ext cx="3048000" cy="38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Día 1</a:t>
            </a:r>
          </a:p>
        </p:txBody>
      </p:sp>
      <p:graphicFrame>
        <p:nvGraphicFramePr>
          <p:cNvPr id="17" name="Tabla 6">
            <a:extLst>
              <a:ext uri="{FF2B5EF4-FFF2-40B4-BE49-F238E27FC236}">
                <a16:creationId xmlns:a16="http://schemas.microsoft.com/office/drawing/2014/main" id="{E0DEE676-EAF1-4847-9C5D-787F935F9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54557"/>
              </p:ext>
            </p:extLst>
          </p:nvPr>
        </p:nvGraphicFramePr>
        <p:xfrm>
          <a:off x="1192306" y="5981984"/>
          <a:ext cx="4572000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1810445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352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9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cumple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6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REQ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Falta </a:t>
                      </a:r>
                      <a:r>
                        <a:rPr lang="es-AR" dirty="0" err="1"/>
                        <a:t>info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0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% Avance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05283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59E81121-F900-4B59-98B7-12B549C43954}"/>
              </a:ext>
            </a:extLst>
          </p:cNvPr>
          <p:cNvSpPr/>
          <p:nvPr/>
        </p:nvSpPr>
        <p:spPr>
          <a:xfrm>
            <a:off x="2061882" y="5471601"/>
            <a:ext cx="3048000" cy="38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Día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EA43F5-E992-4859-B8E7-BFDDB5A48767}"/>
              </a:ext>
            </a:extLst>
          </p:cNvPr>
          <p:cNvSpPr txBox="1"/>
          <p:nvPr/>
        </p:nvSpPr>
        <p:spPr>
          <a:xfrm>
            <a:off x="4034117" y="8641798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% avance global: 50%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5704BE-A23B-43DB-93EC-29991A92D0AD}"/>
              </a:ext>
            </a:extLst>
          </p:cNvPr>
          <p:cNvSpPr txBox="1"/>
          <p:nvPr/>
        </p:nvSpPr>
        <p:spPr>
          <a:xfrm>
            <a:off x="676835" y="8692636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Pag 1 de 2 &gt;&gt;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1E38F8-D793-435C-8D4F-1C4327BADD8D}"/>
              </a:ext>
            </a:extLst>
          </p:cNvPr>
          <p:cNvSpPr txBox="1"/>
          <p:nvPr/>
        </p:nvSpPr>
        <p:spPr>
          <a:xfrm>
            <a:off x="7209651" y="5167371"/>
            <a:ext cx="338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En lugar de segmentar por días se puede hacer por zonas/categorías, </a:t>
            </a:r>
            <a:r>
              <a:rPr lang="es-AR" dirty="0" err="1">
                <a:solidFill>
                  <a:schemeClr val="bg1"/>
                </a:solidFill>
              </a:rPr>
              <a:t>etc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2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38921" y="1972237"/>
            <a:ext cx="5414683" cy="65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EF078B-2472-4716-B212-AF8318FA34AC}"/>
              </a:ext>
            </a:extLst>
          </p:cNvPr>
          <p:cNvSpPr/>
          <p:nvPr/>
        </p:nvSpPr>
        <p:spPr>
          <a:xfrm>
            <a:off x="1004047" y="2234916"/>
            <a:ext cx="4948518" cy="38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823E96-0E0F-4DFB-9C8D-0A572FA94F7C}"/>
              </a:ext>
            </a:extLst>
          </p:cNvPr>
          <p:cNvSpPr/>
          <p:nvPr/>
        </p:nvSpPr>
        <p:spPr>
          <a:xfrm>
            <a:off x="7209651" y="2040822"/>
            <a:ext cx="1969086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Continuar</a:t>
            </a:r>
          </a:p>
          <a:p>
            <a:pPr algn="ctr"/>
            <a:r>
              <a:rPr lang="es-AR" dirty="0"/>
              <a:t>Zoom en día 1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E0FAABF7-25D3-423C-9002-61153261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6400"/>
              </p:ext>
            </p:extLst>
          </p:nvPr>
        </p:nvGraphicFramePr>
        <p:xfrm>
          <a:off x="815790" y="3322170"/>
          <a:ext cx="5303291" cy="279265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57613">
                  <a:extLst>
                    <a:ext uri="{9D8B030D-6E8A-4147-A177-3AD203B41FA5}">
                      <a16:colId xmlns:a16="http://schemas.microsoft.com/office/drawing/2014/main" val="1118104450"/>
                    </a:ext>
                  </a:extLst>
                </a:gridCol>
                <a:gridCol w="757613">
                  <a:extLst>
                    <a:ext uri="{9D8B030D-6E8A-4147-A177-3AD203B41FA5}">
                      <a16:colId xmlns:a16="http://schemas.microsoft.com/office/drawing/2014/main" val="2003524152"/>
                    </a:ext>
                  </a:extLst>
                </a:gridCol>
                <a:gridCol w="1523808">
                  <a:extLst>
                    <a:ext uri="{9D8B030D-6E8A-4147-A177-3AD203B41FA5}">
                      <a16:colId xmlns:a16="http://schemas.microsoft.com/office/drawing/2014/main" val="75225988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4211355795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1513954893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196176309"/>
                    </a:ext>
                  </a:extLst>
                </a:gridCol>
                <a:gridCol w="614752">
                  <a:extLst>
                    <a:ext uri="{9D8B030D-6E8A-4147-A177-3AD203B41FA5}">
                      <a16:colId xmlns:a16="http://schemas.microsoft.com/office/drawing/2014/main" val="365743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E.O.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Info</a:t>
                      </a:r>
                      <a:r>
                        <a:rPr lang="es-AR" dirty="0"/>
                        <a:t>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9359"/>
                  </a:ext>
                </a:extLst>
              </a:tr>
              <a:tr h="513828">
                <a:tc>
                  <a:txBody>
                    <a:bodyPr/>
                    <a:lstStyle/>
                    <a:p>
                      <a:r>
                        <a:rPr lang="es-AR" dirty="0"/>
                        <a:t>REQ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99549"/>
                  </a:ext>
                </a:extLst>
              </a:tr>
              <a:tr h="638437">
                <a:tc>
                  <a:txBody>
                    <a:bodyPr/>
                    <a:lstStyle/>
                    <a:p>
                      <a:r>
                        <a:rPr lang="es-AR" dirty="0"/>
                        <a:t>REQ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cumple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64203"/>
                  </a:ext>
                </a:extLst>
              </a:tr>
              <a:tr h="634551">
                <a:tc>
                  <a:txBody>
                    <a:bodyPr/>
                    <a:lstStyle/>
                    <a:p>
                      <a:r>
                        <a:rPr lang="es-AR" dirty="0"/>
                        <a:t>REQ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Cumple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0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% Avance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0528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63D744E0-45A2-46FC-9F4B-50693F0968B5}"/>
              </a:ext>
            </a:extLst>
          </p:cNvPr>
          <p:cNvSpPr/>
          <p:nvPr/>
        </p:nvSpPr>
        <p:spPr>
          <a:xfrm>
            <a:off x="2061882" y="2811787"/>
            <a:ext cx="3048000" cy="38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Día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EA43F5-E992-4859-B8E7-BFDDB5A48767}"/>
              </a:ext>
            </a:extLst>
          </p:cNvPr>
          <p:cNvSpPr txBox="1"/>
          <p:nvPr/>
        </p:nvSpPr>
        <p:spPr>
          <a:xfrm>
            <a:off x="4034117" y="8641798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% avance global: 50%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5704BE-A23B-43DB-93EC-29991A92D0AD}"/>
              </a:ext>
            </a:extLst>
          </p:cNvPr>
          <p:cNvSpPr txBox="1"/>
          <p:nvPr/>
        </p:nvSpPr>
        <p:spPr>
          <a:xfrm>
            <a:off x="676835" y="8692636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Pag 1 de 2 &gt;&gt;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72C992-0055-4833-8C0C-E0CF36347FD7}"/>
              </a:ext>
            </a:extLst>
          </p:cNvPr>
          <p:cNvSpPr txBox="1"/>
          <p:nvPr/>
        </p:nvSpPr>
        <p:spPr>
          <a:xfrm>
            <a:off x="7209651" y="3926104"/>
            <a:ext cx="266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Acá se muestra el listado completo de </a:t>
            </a:r>
            <a:r>
              <a:rPr lang="es-AR" dirty="0" err="1">
                <a:solidFill>
                  <a:schemeClr val="bg1"/>
                </a:solidFill>
              </a:rPr>
              <a:t>items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5E5B58-95D3-4BB4-9165-9DA41E3F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55" y="3857956"/>
            <a:ext cx="421622" cy="421622"/>
          </a:xfrm>
          <a:prstGeom prst="rect">
            <a:avLst/>
          </a:prstGeom>
        </p:spPr>
      </p:pic>
      <p:pic>
        <p:nvPicPr>
          <p:cNvPr id="4098" name="Picture 2" descr="Icono Voz, grabadora Gratis de PioFiveMusic">
            <a:extLst>
              <a:ext uri="{FF2B5EF4-FFF2-40B4-BE49-F238E27FC236}">
                <a16:creationId xmlns:a16="http://schemas.microsoft.com/office/drawing/2014/main" id="{F262FB58-FDD5-4022-9B8A-5CEF0F2C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6" y="3857956"/>
            <a:ext cx="421622" cy="4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to en blanco ico: vectores, gráficos, imágenes vectoriales |  Depositphotos®">
            <a:extLst>
              <a:ext uri="{FF2B5EF4-FFF2-40B4-BE49-F238E27FC236}">
                <a16:creationId xmlns:a16="http://schemas.microsoft.com/office/drawing/2014/main" id="{AEED785A-FE3E-4EDD-801F-AAEC93D6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81" y="3835461"/>
            <a:ext cx="431737" cy="43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heck Icon. Checkmark Vector. Approved Symbol. Ok Icon. Check Button Sign. Tick  Icon. Checkpoint. Best Modern Flat Pictogram Illus Ilustración del Vector -  Ilustración de blanco, lista: 149534411">
            <a:extLst>
              <a:ext uri="{FF2B5EF4-FFF2-40B4-BE49-F238E27FC236}">
                <a16:creationId xmlns:a16="http://schemas.microsoft.com/office/drawing/2014/main" id="{590252DD-487A-46AB-8583-EBF6C137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24" y="3857956"/>
            <a:ext cx="466446" cy="46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0A16DC-D9F9-4EEA-A5C8-80AA15A8ED5A}"/>
              </a:ext>
            </a:extLst>
          </p:cNvPr>
          <p:cNvSpPr/>
          <p:nvPr/>
        </p:nvSpPr>
        <p:spPr>
          <a:xfrm>
            <a:off x="721658" y="645457"/>
            <a:ext cx="5414683" cy="66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838A3-DE3B-4516-9DB5-3F60AFFDB86F}"/>
              </a:ext>
            </a:extLst>
          </p:cNvPr>
          <p:cNvSpPr/>
          <p:nvPr/>
        </p:nvSpPr>
        <p:spPr>
          <a:xfrm>
            <a:off x="738921" y="1972237"/>
            <a:ext cx="5414683" cy="629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00" dirty="0"/>
          </a:p>
        </p:txBody>
      </p:sp>
      <p:pic>
        <p:nvPicPr>
          <p:cNvPr id="1026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1EC03441-FEE4-4264-82FC-DF8A17E8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7" y="691121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1734F6-C8B1-4B4A-8C8F-9CF534145247}"/>
              </a:ext>
            </a:extLst>
          </p:cNvPr>
          <p:cNvSpPr/>
          <p:nvPr/>
        </p:nvSpPr>
        <p:spPr>
          <a:xfrm>
            <a:off x="4733365" y="699244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EF078B-2472-4716-B212-AF8318FA34AC}"/>
              </a:ext>
            </a:extLst>
          </p:cNvPr>
          <p:cNvSpPr/>
          <p:nvPr/>
        </p:nvSpPr>
        <p:spPr>
          <a:xfrm>
            <a:off x="1004047" y="2234916"/>
            <a:ext cx="4948518" cy="38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184D82-C15B-4224-9DAF-27FB4F0AD51A}"/>
              </a:ext>
            </a:extLst>
          </p:cNvPr>
          <p:cNvSpPr/>
          <p:nvPr/>
        </p:nvSpPr>
        <p:spPr>
          <a:xfrm>
            <a:off x="7281369" y="2617694"/>
            <a:ext cx="1969086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D09717-40C7-4140-A6A2-478D0E9E944B}"/>
              </a:ext>
            </a:extLst>
          </p:cNvPr>
          <p:cNvSpPr/>
          <p:nvPr/>
        </p:nvSpPr>
        <p:spPr>
          <a:xfrm>
            <a:off x="1353003" y="3281085"/>
            <a:ext cx="4151992" cy="3520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Finalizó la auditoría.</a:t>
            </a:r>
          </a:p>
          <a:p>
            <a:pPr algn="ctr"/>
            <a:r>
              <a:rPr lang="es-AR" dirty="0"/>
              <a:t>Sincronice cuando tenga internet para ver los resultados en la web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8D8179-00E0-49B4-BC88-DC2C6C905D60}"/>
              </a:ext>
            </a:extLst>
          </p:cNvPr>
          <p:cNvSpPr/>
          <p:nvPr/>
        </p:nvSpPr>
        <p:spPr>
          <a:xfrm>
            <a:off x="1775695" y="7171763"/>
            <a:ext cx="329452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Sincronizar</a:t>
            </a:r>
          </a:p>
        </p:txBody>
      </p:sp>
    </p:spTree>
    <p:extLst>
      <p:ext uri="{BB962C8B-B14F-4D97-AF65-F5344CB8AC3E}">
        <p14:creationId xmlns:p14="http://schemas.microsoft.com/office/powerpoint/2010/main" val="2232148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199</Words>
  <Application>Microsoft Office PowerPoint</Application>
  <PresentationFormat>Presentación en pantalla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MOBILE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chiaramonte</dc:creator>
  <cp:lastModifiedBy>Emilio chiaramonte</cp:lastModifiedBy>
  <cp:revision>14</cp:revision>
  <dcterms:created xsi:type="dcterms:W3CDTF">2021-07-18T12:53:12Z</dcterms:created>
  <dcterms:modified xsi:type="dcterms:W3CDTF">2021-07-18T14:19:11Z</dcterms:modified>
</cp:coreProperties>
</file>