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5F544-9DBF-4E46-9121-BA577E5CAA9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EDA51A7-A314-488E-B185-65DDBAA9A219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19861-56AE-4DAE-9B3E-C21FDC192C7C}" type="par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13C536-40E7-497B-8BCE-1C13359D967C}" type="sib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1665C60-1BFE-41BE-8D17-F2DB10C8DD38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A9FBBF-2CA2-402C-965C-8B8C9ABB9277}" type="parTrans" cxnId="{BFAA896E-4521-48B9-8EF9-4D49B11B8A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318CA4B-57D9-4825-958E-FABCFEE7131E}" type="sibTrans" cxnId="{BFAA896E-4521-48B9-8EF9-4D49B11B8AE1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038360-9A19-4326-9226-B0D370CDB1DA}">
      <dgm:prSet phldrT="[Texto]" phldr="0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CDE60-1235-40D8-9EA3-9017E302B6DA}" type="parTrans" cxnId="{F1473558-4D25-4DFE-B4CF-4638E3F74BF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366841-8746-45FF-84E3-AA4FEC16B896}" type="sibTrans" cxnId="{F1473558-4D25-4DFE-B4CF-4638E3F74BF3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2264A8-00CA-4C25-8303-38C8BB229BD1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9BDB9051-6776-474D-9E44-13745B1ACB46}" type="parTrans" cxnId="{9E55B364-83DC-4F70-9452-CFCC14AECB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25F784C-729E-4835-A87C-C868A9C242AE}" type="sibTrans" cxnId="{9E55B364-83DC-4F70-9452-CFCC14AECB27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22388D1-4B97-4EDA-BBE6-170319C10169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A6878D23-D16E-41D3-B7C5-F79095712B5B}" type="parTrans" cxnId="{8CDABC57-CAF0-47B2-9235-8EA282AE44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2A42BEA-F7CF-4917-8538-97056EED161F}" type="sibTrans" cxnId="{8CDABC57-CAF0-47B2-9235-8EA282AE4458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7FC8E5B-3341-47A1-9B55-3E97E6C905E6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39D375B3-0B9F-4D78-B943-A605F43AB5CD}" type="parTrans" cxnId="{B555F839-060A-4814-88F6-58D34D602C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9A6C649-A914-4180-A33F-53DBF8A68D53}" type="sibTrans" cxnId="{B555F839-060A-4814-88F6-58D34D602CC4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0E9C35-D4B8-40C8-B4FF-4CB4026B3B9B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426D4E-A0C3-42E7-9C0E-7BEF33447217}" type="parTrans" cxnId="{921C73D3-2FB5-4179-AD4D-EA92476618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8565E0-8459-49CB-A477-B9BB54EEF088}" type="sibTrans" cxnId="{921C73D3-2FB5-4179-AD4D-EA92476618EC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1B28BC6-966A-454A-85DF-DB468FCEEF78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gm:t>
    </dgm:pt>
    <dgm:pt modelId="{493DD40E-FD61-4A47-9882-E408FE75FCB0}" type="parTrans" cxnId="{360E9B42-E9BF-43F7-A089-DD73B528D5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45806B5-DDA2-46FF-A2A6-99759D148D00}" type="sibTrans" cxnId="{360E9B42-E9BF-43F7-A089-DD73B528D5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1CCFB25-1E84-4331-A523-078898377DA1}" type="asst">
      <dgm:prSet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gm:t>
    </dgm:pt>
    <dgm:pt modelId="{2E952DD5-B8C0-42C9-86B5-5A6B39718D45}" type="parTrans" cxnId="{EF833DE0-AEC7-44A3-BA9E-083410E118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E64AAF-8CEC-458B-B8AD-3ECDCAA26FA1}" type="sibTrans" cxnId="{EF833DE0-AEC7-44A3-BA9E-083410E118E0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F774947-026A-4EB6-8FD1-AE4FFB6D404F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524B3C-5D63-428E-8751-86E04302B9EF}" type="parTrans" cxnId="{2EF0C3B2-70DA-4F1D-B693-74B69D8066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6EC5EF-55E5-4D00-BAF4-30F548903174}" type="sibTrans" cxnId="{2EF0C3B2-70DA-4F1D-B693-74B69D8066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DE0D2EF-D85C-4A27-B9E8-76C373A24036}">
      <dgm:prSet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PRFILE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gm:t>
    </dgm:pt>
    <dgm:pt modelId="{9865FC13-4D2A-4F20-AF42-3C701AAFCD2A}" type="parTrans" cxnId="{D2AD2492-1A6A-49F8-85C1-7343610517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0BCB21-23A2-4694-AFEA-495C9D97D40B}" type="sibTrans" cxnId="{D2AD2492-1A6A-49F8-85C1-7343610517CE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C08C45-2D6D-4AF7-966F-E3DC6828FBBB}">
      <dgm:prSet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gm:t>
    </dgm:pt>
    <dgm:pt modelId="{F78B79FC-1E7E-42F6-A15D-16E773F48503}" type="parTrans" cxnId="{4FE2AFC8-6B6A-4610-94BF-7981AEE0A8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3CB3376-FFAF-42E3-A42F-78D6F3C7D5FF}" type="sibTrans" cxnId="{4FE2AFC8-6B6A-4610-94BF-7981AEE0A88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D91E95CA-3FA2-421A-AA63-23AC4F43A60D}" type="asst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gm:t>
    </dgm:pt>
    <dgm:pt modelId="{247C2979-DE16-4BEF-9BBC-7728C8342D2A}" type="parTrans" cxnId="{FF2C2687-B826-4689-9DC2-29694DA1682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170AF32-1373-48DB-9E27-958232C6D30F}" type="sibTrans" cxnId="{FF2C2687-B826-4689-9DC2-29694DA1682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C5FD1-0A52-4552-B5B2-FEDB46E21A6C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gm:t>
    </dgm:pt>
    <dgm:pt modelId="{C6FF4175-33BF-4D81-923A-7836F5C140AD}" type="parTrans" cxnId="{5ED0B60A-D7DD-47D4-BC77-7B9965B979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A2DEB9-588B-4615-BAC0-8E4F505295E2}" type="sibTrans" cxnId="{5ED0B60A-D7DD-47D4-BC77-7B9965B9793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AD34599-EABA-4F1B-BA41-1A4E1FDD3613}" type="pres">
      <dgm:prSet presAssocID="{3E75F544-9DBF-4E46-9121-BA577E5CAA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7B2AA1-CB4A-408D-A7DF-834B6CDFE0E4}" type="pres">
      <dgm:prSet presAssocID="{CEDA51A7-A314-488E-B185-65DDBAA9A219}" presName="hierRoot1" presStyleCnt="0">
        <dgm:presLayoutVars>
          <dgm:hierBranch/>
        </dgm:presLayoutVars>
      </dgm:prSet>
      <dgm:spPr/>
    </dgm:pt>
    <dgm:pt modelId="{727CD0CD-1C3E-4125-AF3F-30E8D9072375}" type="pres">
      <dgm:prSet presAssocID="{CEDA51A7-A314-488E-B185-65DDBAA9A219}" presName="rootComposite1" presStyleCnt="0"/>
      <dgm:spPr/>
    </dgm:pt>
    <dgm:pt modelId="{175E28ED-E3D0-4A56-9AA2-582A2D6C78AB}" type="pres">
      <dgm:prSet presAssocID="{CEDA51A7-A314-488E-B185-65DDBAA9A219}" presName="rootText1" presStyleLbl="node0" presStyleIdx="0" presStyleCnt="1" custScaleX="117180" custScaleY="157028" custLinFactY="-300000" custLinFactNeighborX="-1405" custLinFactNeighborY="-334989">
        <dgm:presLayoutVars>
          <dgm:chPref val="3"/>
        </dgm:presLayoutVars>
      </dgm:prSet>
      <dgm:spPr/>
    </dgm:pt>
    <dgm:pt modelId="{10FDF59D-40DC-433B-B07B-A3756CE1A9B4}" type="pres">
      <dgm:prSet presAssocID="{CEDA51A7-A314-488E-B185-65DDBAA9A219}" presName="rootConnector1" presStyleLbl="node1" presStyleIdx="0" presStyleCnt="0"/>
      <dgm:spPr/>
    </dgm:pt>
    <dgm:pt modelId="{9799D4E3-C6B6-4ADF-A100-518397DE5FC6}" type="pres">
      <dgm:prSet presAssocID="{CEDA51A7-A314-488E-B185-65DDBAA9A219}" presName="hierChild2" presStyleCnt="0"/>
      <dgm:spPr/>
    </dgm:pt>
    <dgm:pt modelId="{3134A607-FCEC-46BD-9032-892429658E3E}" type="pres">
      <dgm:prSet presAssocID="{49A9FBBF-2CA2-402C-965C-8B8C9ABB9277}" presName="Name64" presStyleLbl="parChTrans1D2" presStyleIdx="0" presStyleCnt="2"/>
      <dgm:spPr/>
    </dgm:pt>
    <dgm:pt modelId="{DB41A6BE-AA04-4BB4-A9CF-90DED58D4049}" type="pres">
      <dgm:prSet presAssocID="{21665C60-1BFE-41BE-8D17-F2DB10C8DD38}" presName="hierRoot2" presStyleCnt="0">
        <dgm:presLayoutVars>
          <dgm:hierBranch val="init"/>
        </dgm:presLayoutVars>
      </dgm:prSet>
      <dgm:spPr/>
    </dgm:pt>
    <dgm:pt modelId="{9310C738-20C6-458D-88C4-EFAFEF9B0A7C}" type="pres">
      <dgm:prSet presAssocID="{21665C60-1BFE-41BE-8D17-F2DB10C8DD38}" presName="rootComposite" presStyleCnt="0"/>
      <dgm:spPr/>
    </dgm:pt>
    <dgm:pt modelId="{25A34995-EE58-40B0-97E9-97DF2FB8DB02}" type="pres">
      <dgm:prSet presAssocID="{21665C60-1BFE-41BE-8D17-F2DB10C8DD38}" presName="rootText" presStyleLbl="node2" presStyleIdx="0" presStyleCnt="2" custScaleX="117180" custScaleY="157028" custLinFactY="-236146" custLinFactNeighborX="-5448" custLinFactNeighborY="-300000">
        <dgm:presLayoutVars>
          <dgm:chPref val="3"/>
        </dgm:presLayoutVars>
      </dgm:prSet>
      <dgm:spPr/>
    </dgm:pt>
    <dgm:pt modelId="{822A1B8D-FB76-4554-9496-5F991694AF9E}" type="pres">
      <dgm:prSet presAssocID="{21665C60-1BFE-41BE-8D17-F2DB10C8DD38}" presName="rootConnector" presStyleLbl="node2" presStyleIdx="0" presStyleCnt="2"/>
      <dgm:spPr/>
    </dgm:pt>
    <dgm:pt modelId="{8BF42DA9-3A8F-4377-A1AB-637100C7C471}" type="pres">
      <dgm:prSet presAssocID="{21665C60-1BFE-41BE-8D17-F2DB10C8DD38}" presName="hierChild4" presStyleCnt="0"/>
      <dgm:spPr/>
    </dgm:pt>
    <dgm:pt modelId="{486353F0-5822-4D74-BDDF-CECDD7CD9A88}" type="pres">
      <dgm:prSet presAssocID="{9BDB9051-6776-474D-9E44-13745B1ACB46}" presName="Name64" presStyleLbl="parChTrans1D3" presStyleIdx="0" presStyleCnt="3"/>
      <dgm:spPr/>
    </dgm:pt>
    <dgm:pt modelId="{5989D483-ACCE-458B-930C-04F168D94D76}" type="pres">
      <dgm:prSet presAssocID="{672264A8-00CA-4C25-8303-38C8BB229BD1}" presName="hierRoot2" presStyleCnt="0">
        <dgm:presLayoutVars>
          <dgm:hierBranch val="init"/>
        </dgm:presLayoutVars>
      </dgm:prSet>
      <dgm:spPr/>
    </dgm:pt>
    <dgm:pt modelId="{A8452363-EA23-4328-A46B-094A5A6012F7}" type="pres">
      <dgm:prSet presAssocID="{672264A8-00CA-4C25-8303-38C8BB229BD1}" presName="rootComposite" presStyleCnt="0"/>
      <dgm:spPr/>
    </dgm:pt>
    <dgm:pt modelId="{715AC28F-2566-48E2-B794-80EA6DF139D8}" type="pres">
      <dgm:prSet presAssocID="{672264A8-00CA-4C25-8303-38C8BB229BD1}" presName="rootText" presStyleLbl="node3" presStyleIdx="0" presStyleCnt="3" custScaleX="117180" custScaleY="157028" custLinFactNeighborX="-9079">
        <dgm:presLayoutVars>
          <dgm:chPref val="3"/>
        </dgm:presLayoutVars>
      </dgm:prSet>
      <dgm:spPr/>
    </dgm:pt>
    <dgm:pt modelId="{A8E9571F-A5D2-471F-8F7E-99EAB41F4161}" type="pres">
      <dgm:prSet presAssocID="{672264A8-00CA-4C25-8303-38C8BB229BD1}" presName="rootConnector" presStyleLbl="node3" presStyleIdx="0" presStyleCnt="3"/>
      <dgm:spPr/>
    </dgm:pt>
    <dgm:pt modelId="{2D7D2D40-A1B5-47A1-8069-2015DEAB9279}" type="pres">
      <dgm:prSet presAssocID="{672264A8-00CA-4C25-8303-38C8BB229BD1}" presName="hierChild4" presStyleCnt="0"/>
      <dgm:spPr/>
    </dgm:pt>
    <dgm:pt modelId="{8B04BDED-384B-42B9-B789-4D5F25380E75}" type="pres">
      <dgm:prSet presAssocID="{672264A8-00CA-4C25-8303-38C8BB229BD1}" presName="hierChild5" presStyleCnt="0"/>
      <dgm:spPr/>
    </dgm:pt>
    <dgm:pt modelId="{182D94C3-6CE9-4982-8E9C-C0D459488D83}" type="pres">
      <dgm:prSet presAssocID="{F3426D4E-A0C3-42E7-9C0E-7BEF33447217}" presName="Name115" presStyleLbl="parChTrans1D4" presStyleIdx="0" presStyleCnt="8"/>
      <dgm:spPr/>
    </dgm:pt>
    <dgm:pt modelId="{28B37C51-CBA7-4C82-AD11-053F0D61C90D}" type="pres">
      <dgm:prSet presAssocID="{C20E9C35-D4B8-40C8-B4FF-4CB4026B3B9B}" presName="hierRoot3" presStyleCnt="0">
        <dgm:presLayoutVars>
          <dgm:hierBranch val="init"/>
        </dgm:presLayoutVars>
      </dgm:prSet>
      <dgm:spPr/>
    </dgm:pt>
    <dgm:pt modelId="{4EE65FB5-BEEC-4689-851D-B0639575520F}" type="pres">
      <dgm:prSet presAssocID="{C20E9C35-D4B8-40C8-B4FF-4CB4026B3B9B}" presName="rootComposite3" presStyleCnt="0"/>
      <dgm:spPr/>
    </dgm:pt>
    <dgm:pt modelId="{9543B84D-3162-432A-816B-E630AFE07596}" type="pres">
      <dgm:prSet presAssocID="{C20E9C35-D4B8-40C8-B4FF-4CB4026B3B9B}" presName="rootText3" presStyleLbl="asst3" presStyleIdx="0" presStyleCnt="1" custScaleX="117180" custScaleY="157028" custLinFactY="-100000" custLinFactNeighborX="-72634" custLinFactNeighborY="-104374">
        <dgm:presLayoutVars>
          <dgm:chPref val="3"/>
        </dgm:presLayoutVars>
      </dgm:prSet>
      <dgm:spPr/>
    </dgm:pt>
    <dgm:pt modelId="{B217860D-7A6A-4BA4-8FDA-74F9CD58D039}" type="pres">
      <dgm:prSet presAssocID="{C20E9C35-D4B8-40C8-B4FF-4CB4026B3B9B}" presName="rootConnector3" presStyleLbl="asst3" presStyleIdx="0" presStyleCnt="1"/>
      <dgm:spPr/>
    </dgm:pt>
    <dgm:pt modelId="{67E8FD79-9917-47EA-B6F2-7A4ED5B9A862}" type="pres">
      <dgm:prSet presAssocID="{C20E9C35-D4B8-40C8-B4FF-4CB4026B3B9B}" presName="hierChild6" presStyleCnt="0"/>
      <dgm:spPr/>
    </dgm:pt>
    <dgm:pt modelId="{5FCFABF6-77CE-4BED-80DF-2667C9CF65E6}" type="pres">
      <dgm:prSet presAssocID="{C20E9C35-D4B8-40C8-B4FF-4CB4026B3B9B}" presName="hierChild7" presStyleCnt="0"/>
      <dgm:spPr/>
    </dgm:pt>
    <dgm:pt modelId="{B7FE0D42-39A2-4508-83EE-43C5E87593E9}" type="pres">
      <dgm:prSet presAssocID="{A6878D23-D16E-41D3-B7C5-F79095712B5B}" presName="Name64" presStyleLbl="parChTrans1D3" presStyleIdx="1" presStyleCnt="3"/>
      <dgm:spPr/>
    </dgm:pt>
    <dgm:pt modelId="{3CD3F47D-2398-47E6-A473-A54BF563BEA9}" type="pres">
      <dgm:prSet presAssocID="{322388D1-4B97-4EDA-BBE6-170319C10169}" presName="hierRoot2" presStyleCnt="0">
        <dgm:presLayoutVars>
          <dgm:hierBranch val="init"/>
        </dgm:presLayoutVars>
      </dgm:prSet>
      <dgm:spPr/>
    </dgm:pt>
    <dgm:pt modelId="{FA447033-ABCF-4990-9B8A-F084510AF72C}" type="pres">
      <dgm:prSet presAssocID="{322388D1-4B97-4EDA-BBE6-170319C10169}" presName="rootComposite" presStyleCnt="0"/>
      <dgm:spPr/>
    </dgm:pt>
    <dgm:pt modelId="{7A7B0EBF-F0BD-4DBD-801D-B18EFE07F444}" type="pres">
      <dgm:prSet presAssocID="{322388D1-4B97-4EDA-BBE6-170319C10169}" presName="rootText" presStyleLbl="node3" presStyleIdx="1" presStyleCnt="3" custScaleX="117180" custScaleY="157028" custLinFactNeighborX="-9075">
        <dgm:presLayoutVars>
          <dgm:chPref val="3"/>
        </dgm:presLayoutVars>
      </dgm:prSet>
      <dgm:spPr/>
    </dgm:pt>
    <dgm:pt modelId="{24903995-035C-4876-B5DD-F5EE7379A3AE}" type="pres">
      <dgm:prSet presAssocID="{322388D1-4B97-4EDA-BBE6-170319C10169}" presName="rootConnector" presStyleLbl="node3" presStyleIdx="1" presStyleCnt="3"/>
      <dgm:spPr/>
    </dgm:pt>
    <dgm:pt modelId="{B0906FAD-3A4A-4555-A793-EC06D25089AD}" type="pres">
      <dgm:prSet presAssocID="{322388D1-4B97-4EDA-BBE6-170319C10169}" presName="hierChild4" presStyleCnt="0"/>
      <dgm:spPr/>
    </dgm:pt>
    <dgm:pt modelId="{431CBE6E-6582-4A3C-87FD-806050AFA06C}" type="pres">
      <dgm:prSet presAssocID="{493DD40E-FD61-4A47-9882-E408FE75FCB0}" presName="Name64" presStyleLbl="parChTrans1D4" presStyleIdx="1" presStyleCnt="8"/>
      <dgm:spPr/>
    </dgm:pt>
    <dgm:pt modelId="{A56E4645-5F5E-43B3-9209-CC177C417E74}" type="pres">
      <dgm:prSet presAssocID="{81B28BC6-966A-454A-85DF-DB468FCEEF78}" presName="hierRoot2" presStyleCnt="0">
        <dgm:presLayoutVars>
          <dgm:hierBranch val="init"/>
        </dgm:presLayoutVars>
      </dgm:prSet>
      <dgm:spPr/>
    </dgm:pt>
    <dgm:pt modelId="{5214F500-D1DD-4571-9712-BAD6F389A67E}" type="pres">
      <dgm:prSet presAssocID="{81B28BC6-966A-454A-85DF-DB468FCEEF78}" presName="rootComposite" presStyleCnt="0"/>
      <dgm:spPr/>
    </dgm:pt>
    <dgm:pt modelId="{9B405490-98C7-4FD4-A17B-C5F73F3F1F26}" type="pres">
      <dgm:prSet presAssocID="{81B28BC6-966A-454A-85DF-DB468FCEEF78}" presName="rootText" presStyleLbl="node4" presStyleIdx="0" presStyleCnt="4" custScaleX="117180" custScaleY="157028" custLinFactNeighborX="-12715">
        <dgm:presLayoutVars>
          <dgm:chPref val="3"/>
        </dgm:presLayoutVars>
      </dgm:prSet>
      <dgm:spPr/>
    </dgm:pt>
    <dgm:pt modelId="{F6893005-5315-4334-8DAB-55B24C5B046C}" type="pres">
      <dgm:prSet presAssocID="{81B28BC6-966A-454A-85DF-DB468FCEEF78}" presName="rootConnector" presStyleLbl="node4" presStyleIdx="0" presStyleCnt="4"/>
      <dgm:spPr/>
    </dgm:pt>
    <dgm:pt modelId="{A1C46D25-D464-43FC-BB0C-6671E821EAC5}" type="pres">
      <dgm:prSet presAssocID="{81B28BC6-966A-454A-85DF-DB468FCEEF78}" presName="hierChild4" presStyleCnt="0"/>
      <dgm:spPr/>
    </dgm:pt>
    <dgm:pt modelId="{130A447B-CB1B-4C95-BB23-F68F26E6D9E3}" type="pres">
      <dgm:prSet presAssocID="{81B28BC6-966A-454A-85DF-DB468FCEEF78}" presName="hierChild5" presStyleCnt="0"/>
      <dgm:spPr/>
    </dgm:pt>
    <dgm:pt modelId="{2519C088-47C2-4D3F-AA8D-E34065B5F1D5}" type="pres">
      <dgm:prSet presAssocID="{2E952DD5-B8C0-42C9-86B5-5A6B39718D45}" presName="Name115" presStyleLbl="parChTrans1D4" presStyleIdx="2" presStyleCnt="8"/>
      <dgm:spPr/>
    </dgm:pt>
    <dgm:pt modelId="{6D6EDD1A-3C50-4969-B8BE-B851CA21EBDC}" type="pres">
      <dgm:prSet presAssocID="{31CCFB25-1E84-4331-A523-078898377DA1}" presName="hierRoot3" presStyleCnt="0">
        <dgm:presLayoutVars>
          <dgm:hierBranch val="init"/>
        </dgm:presLayoutVars>
      </dgm:prSet>
      <dgm:spPr/>
    </dgm:pt>
    <dgm:pt modelId="{01A4180A-6DBD-49D5-8A2C-8C7C3CD05C92}" type="pres">
      <dgm:prSet presAssocID="{31CCFB25-1E84-4331-A523-078898377DA1}" presName="rootComposite3" presStyleCnt="0"/>
      <dgm:spPr/>
    </dgm:pt>
    <dgm:pt modelId="{A5BC787D-DA43-465E-825F-00F35E7E2D12}" type="pres">
      <dgm:prSet presAssocID="{31CCFB25-1E84-4331-A523-078898377DA1}" presName="rootText3" presStyleLbl="asst4" presStyleIdx="0" presStyleCnt="3" custScaleX="117180" custScaleY="157028" custLinFactY="-51838" custLinFactNeighborX="-33386" custLinFactNeighborY="-100000">
        <dgm:presLayoutVars>
          <dgm:chPref val="3"/>
        </dgm:presLayoutVars>
      </dgm:prSet>
      <dgm:spPr/>
    </dgm:pt>
    <dgm:pt modelId="{A75B67A6-EFAB-40D2-A5CA-3CAA09EA0EFB}" type="pres">
      <dgm:prSet presAssocID="{31CCFB25-1E84-4331-A523-078898377DA1}" presName="rootConnector3" presStyleLbl="asst4" presStyleIdx="0" presStyleCnt="3"/>
      <dgm:spPr/>
    </dgm:pt>
    <dgm:pt modelId="{1B2A6E41-BB37-4C10-83DE-02B353534788}" type="pres">
      <dgm:prSet presAssocID="{31CCFB25-1E84-4331-A523-078898377DA1}" presName="hierChild6" presStyleCnt="0"/>
      <dgm:spPr/>
    </dgm:pt>
    <dgm:pt modelId="{635ADEC4-CF3C-4A52-BF1F-E135B8E4FF66}" type="pres">
      <dgm:prSet presAssocID="{31CCFB25-1E84-4331-A523-078898377DA1}" presName="hierChild7" presStyleCnt="0"/>
      <dgm:spPr/>
    </dgm:pt>
    <dgm:pt modelId="{2643E890-4CA1-477E-9CBB-F20546B9B22F}" type="pres">
      <dgm:prSet presAssocID="{2F524B3C-5D63-428E-8751-86E04302B9EF}" presName="Name115" presStyleLbl="parChTrans1D4" presStyleIdx="3" presStyleCnt="8"/>
      <dgm:spPr/>
    </dgm:pt>
    <dgm:pt modelId="{B07CF537-76B4-48CF-A627-0CE061993232}" type="pres">
      <dgm:prSet presAssocID="{AF774947-026A-4EB6-8FD1-AE4FFB6D404F}" presName="hierRoot3" presStyleCnt="0">
        <dgm:presLayoutVars>
          <dgm:hierBranch val="init"/>
        </dgm:presLayoutVars>
      </dgm:prSet>
      <dgm:spPr/>
    </dgm:pt>
    <dgm:pt modelId="{7B3FD62C-5854-4FAF-8160-C38D2E8CB0E3}" type="pres">
      <dgm:prSet presAssocID="{AF774947-026A-4EB6-8FD1-AE4FFB6D404F}" presName="rootComposite3" presStyleCnt="0"/>
      <dgm:spPr/>
    </dgm:pt>
    <dgm:pt modelId="{241A5B2A-BC32-4B0A-BCA3-5AD277434281}" type="pres">
      <dgm:prSet presAssocID="{AF774947-026A-4EB6-8FD1-AE4FFB6D404F}" presName="rootText3" presStyleLbl="asst4" presStyleIdx="1" presStyleCnt="3" custScaleX="117180" custScaleY="157028" custLinFactX="-3227" custLinFactY="83773" custLinFactNeighborX="-100000" custLinFactNeighborY="100000">
        <dgm:presLayoutVars>
          <dgm:chPref val="3"/>
        </dgm:presLayoutVars>
      </dgm:prSet>
      <dgm:spPr/>
    </dgm:pt>
    <dgm:pt modelId="{B7A71E82-88C5-4AFB-AB5B-1E6F6DD5CA10}" type="pres">
      <dgm:prSet presAssocID="{AF774947-026A-4EB6-8FD1-AE4FFB6D404F}" presName="rootConnector3" presStyleLbl="asst4" presStyleIdx="1" presStyleCnt="3"/>
      <dgm:spPr/>
    </dgm:pt>
    <dgm:pt modelId="{9511BA47-50CE-43FA-99F1-646D9B2E97EA}" type="pres">
      <dgm:prSet presAssocID="{AF774947-026A-4EB6-8FD1-AE4FFB6D404F}" presName="hierChild6" presStyleCnt="0"/>
      <dgm:spPr/>
    </dgm:pt>
    <dgm:pt modelId="{F762F827-D963-4E6B-9DFD-070D1F8E3D66}" type="pres">
      <dgm:prSet presAssocID="{AF774947-026A-4EB6-8FD1-AE4FFB6D404F}" presName="hierChild7" presStyleCnt="0"/>
      <dgm:spPr/>
    </dgm:pt>
    <dgm:pt modelId="{5537D1A2-B2B7-4616-958A-5D321B74A682}" type="pres">
      <dgm:prSet presAssocID="{247C2979-DE16-4BEF-9BBC-7728C8342D2A}" presName="Name115" presStyleLbl="parChTrans1D4" presStyleIdx="4" presStyleCnt="8"/>
      <dgm:spPr/>
    </dgm:pt>
    <dgm:pt modelId="{696148EE-E588-4708-B44C-4ED85BEF6906}" type="pres">
      <dgm:prSet presAssocID="{D91E95CA-3FA2-421A-AA63-23AC4F43A60D}" presName="hierRoot3" presStyleCnt="0">
        <dgm:presLayoutVars>
          <dgm:hierBranch val="init"/>
        </dgm:presLayoutVars>
      </dgm:prSet>
      <dgm:spPr/>
    </dgm:pt>
    <dgm:pt modelId="{5646A065-2040-4FB9-B8A5-B5BB76AF5F8F}" type="pres">
      <dgm:prSet presAssocID="{D91E95CA-3FA2-421A-AA63-23AC4F43A60D}" presName="rootComposite3" presStyleCnt="0"/>
      <dgm:spPr/>
    </dgm:pt>
    <dgm:pt modelId="{31F9479A-08E3-468E-AB0C-7E585C1734C2}" type="pres">
      <dgm:prSet presAssocID="{D91E95CA-3FA2-421A-AA63-23AC4F43A60D}" presName="rootText3" presStyleLbl="asst4" presStyleIdx="2" presStyleCnt="3" custScaleX="117180" custScaleY="157028" custLinFactX="-72975" custLinFactY="200000" custLinFactNeighborX="-100000" custLinFactNeighborY="294904">
        <dgm:presLayoutVars>
          <dgm:chPref val="3"/>
        </dgm:presLayoutVars>
      </dgm:prSet>
      <dgm:spPr/>
    </dgm:pt>
    <dgm:pt modelId="{29A87AA6-A3C1-450B-B435-440F2626997A}" type="pres">
      <dgm:prSet presAssocID="{D91E95CA-3FA2-421A-AA63-23AC4F43A60D}" presName="rootConnector3" presStyleLbl="asst4" presStyleIdx="2" presStyleCnt="3"/>
      <dgm:spPr/>
    </dgm:pt>
    <dgm:pt modelId="{E1EBEF56-36C0-400A-9513-CDA2B63AEE72}" type="pres">
      <dgm:prSet presAssocID="{D91E95CA-3FA2-421A-AA63-23AC4F43A60D}" presName="hierChild6" presStyleCnt="0"/>
      <dgm:spPr/>
    </dgm:pt>
    <dgm:pt modelId="{3A0DCF1B-02CC-41DF-B8EF-4D489FBE3651}" type="pres">
      <dgm:prSet presAssocID="{D91E95CA-3FA2-421A-AA63-23AC4F43A60D}" presName="hierChild7" presStyleCnt="0"/>
      <dgm:spPr/>
    </dgm:pt>
    <dgm:pt modelId="{25B45E94-2AD5-4C24-A535-29A6DFE0788E}" type="pres">
      <dgm:prSet presAssocID="{9865FC13-4D2A-4F20-AF42-3C701AAFCD2A}" presName="Name64" presStyleLbl="parChTrans1D4" presStyleIdx="5" presStyleCnt="8"/>
      <dgm:spPr/>
    </dgm:pt>
    <dgm:pt modelId="{5B17EFD7-9BD0-4AE4-B153-08C3BAA7790B}" type="pres">
      <dgm:prSet presAssocID="{5DE0D2EF-D85C-4A27-B9E8-76C373A24036}" presName="hierRoot2" presStyleCnt="0">
        <dgm:presLayoutVars>
          <dgm:hierBranch val="init"/>
        </dgm:presLayoutVars>
      </dgm:prSet>
      <dgm:spPr/>
    </dgm:pt>
    <dgm:pt modelId="{B83A03FD-0486-4C62-A9E7-FA94998D706D}" type="pres">
      <dgm:prSet presAssocID="{5DE0D2EF-D85C-4A27-B9E8-76C373A24036}" presName="rootComposite" presStyleCnt="0"/>
      <dgm:spPr/>
    </dgm:pt>
    <dgm:pt modelId="{4BE304AE-7520-48C3-836D-0DFEB94B036B}" type="pres">
      <dgm:prSet presAssocID="{5DE0D2EF-D85C-4A27-B9E8-76C373A24036}" presName="rootText" presStyleLbl="node4" presStyleIdx="1" presStyleCnt="4" custScaleX="117180" custScaleY="157028" custLinFactNeighborX="-12715">
        <dgm:presLayoutVars>
          <dgm:chPref val="3"/>
        </dgm:presLayoutVars>
      </dgm:prSet>
      <dgm:spPr/>
    </dgm:pt>
    <dgm:pt modelId="{F420B182-D80F-4FB5-AA88-E2355B198B81}" type="pres">
      <dgm:prSet presAssocID="{5DE0D2EF-D85C-4A27-B9E8-76C373A24036}" presName="rootConnector" presStyleLbl="node4" presStyleIdx="1" presStyleCnt="4"/>
      <dgm:spPr/>
    </dgm:pt>
    <dgm:pt modelId="{EA83E110-B410-4FB8-A5F2-DBF56899E409}" type="pres">
      <dgm:prSet presAssocID="{5DE0D2EF-D85C-4A27-B9E8-76C373A24036}" presName="hierChild4" presStyleCnt="0"/>
      <dgm:spPr/>
    </dgm:pt>
    <dgm:pt modelId="{AF609A13-F068-462F-AC31-A9BDB81E950F}" type="pres">
      <dgm:prSet presAssocID="{5DE0D2EF-D85C-4A27-B9E8-76C373A24036}" presName="hierChild5" presStyleCnt="0"/>
      <dgm:spPr/>
    </dgm:pt>
    <dgm:pt modelId="{75D767E2-4E14-4ED6-B425-0FEAF717962F}" type="pres">
      <dgm:prSet presAssocID="{C6FF4175-33BF-4D81-923A-7836F5C140AD}" presName="Name64" presStyleLbl="parChTrans1D4" presStyleIdx="6" presStyleCnt="8"/>
      <dgm:spPr/>
    </dgm:pt>
    <dgm:pt modelId="{F353771F-9F20-444F-B707-205D878E2F92}" type="pres">
      <dgm:prSet presAssocID="{E99C5FD1-0A52-4552-B5B2-FEDB46E21A6C}" presName="hierRoot2" presStyleCnt="0">
        <dgm:presLayoutVars>
          <dgm:hierBranch val="init"/>
        </dgm:presLayoutVars>
      </dgm:prSet>
      <dgm:spPr/>
    </dgm:pt>
    <dgm:pt modelId="{BAC88A92-02CB-40AD-BC74-FB392DCDF9C7}" type="pres">
      <dgm:prSet presAssocID="{E99C5FD1-0A52-4552-B5B2-FEDB46E21A6C}" presName="rootComposite" presStyleCnt="0"/>
      <dgm:spPr/>
    </dgm:pt>
    <dgm:pt modelId="{B4CCD4EB-40FF-4783-A3B5-684DDA52BE2F}" type="pres">
      <dgm:prSet presAssocID="{E99C5FD1-0A52-4552-B5B2-FEDB46E21A6C}" presName="rootText" presStyleLbl="node4" presStyleIdx="2" presStyleCnt="4" custScaleX="117180" custScaleY="157028" custLinFactNeighborX="-12715">
        <dgm:presLayoutVars>
          <dgm:chPref val="3"/>
        </dgm:presLayoutVars>
      </dgm:prSet>
      <dgm:spPr/>
    </dgm:pt>
    <dgm:pt modelId="{F0506B20-4AD4-40D8-9E8F-864C47BE49D9}" type="pres">
      <dgm:prSet presAssocID="{E99C5FD1-0A52-4552-B5B2-FEDB46E21A6C}" presName="rootConnector" presStyleLbl="node4" presStyleIdx="2" presStyleCnt="4"/>
      <dgm:spPr/>
    </dgm:pt>
    <dgm:pt modelId="{AB6F8A11-2305-43BF-B114-6CE78D5406C0}" type="pres">
      <dgm:prSet presAssocID="{E99C5FD1-0A52-4552-B5B2-FEDB46E21A6C}" presName="hierChild4" presStyleCnt="0"/>
      <dgm:spPr/>
    </dgm:pt>
    <dgm:pt modelId="{60BC305E-C8FE-4F65-A8B8-6B38A123AA82}" type="pres">
      <dgm:prSet presAssocID="{E99C5FD1-0A52-4552-B5B2-FEDB46E21A6C}" presName="hierChild5" presStyleCnt="0"/>
      <dgm:spPr/>
    </dgm:pt>
    <dgm:pt modelId="{A9BD9146-DE31-40FC-AF73-12EBF3B561A3}" type="pres">
      <dgm:prSet presAssocID="{322388D1-4B97-4EDA-BBE6-170319C10169}" presName="hierChild5" presStyleCnt="0"/>
      <dgm:spPr/>
    </dgm:pt>
    <dgm:pt modelId="{1A236EFE-15CB-4D6E-B708-D459E0E7A207}" type="pres">
      <dgm:prSet presAssocID="{39D375B3-0B9F-4D78-B943-A605F43AB5CD}" presName="Name64" presStyleLbl="parChTrans1D3" presStyleIdx="2" presStyleCnt="3"/>
      <dgm:spPr/>
    </dgm:pt>
    <dgm:pt modelId="{18DAFCF1-DE5D-4645-9BF9-8481A148144E}" type="pres">
      <dgm:prSet presAssocID="{F7FC8E5B-3341-47A1-9B55-3E97E6C905E6}" presName="hierRoot2" presStyleCnt="0">
        <dgm:presLayoutVars>
          <dgm:hierBranch val="init"/>
        </dgm:presLayoutVars>
      </dgm:prSet>
      <dgm:spPr/>
    </dgm:pt>
    <dgm:pt modelId="{F2FC6729-0241-43DE-97AF-626FB47AE96D}" type="pres">
      <dgm:prSet presAssocID="{F7FC8E5B-3341-47A1-9B55-3E97E6C905E6}" presName="rootComposite" presStyleCnt="0"/>
      <dgm:spPr/>
    </dgm:pt>
    <dgm:pt modelId="{D98703BD-86F8-48D5-A924-F78AED3CB8C9}" type="pres">
      <dgm:prSet presAssocID="{F7FC8E5B-3341-47A1-9B55-3E97E6C905E6}" presName="rootText" presStyleLbl="node3" presStyleIdx="2" presStyleCnt="3" custScaleX="117180" custScaleY="157028" custLinFactNeighborX="-9075">
        <dgm:presLayoutVars>
          <dgm:chPref val="3"/>
        </dgm:presLayoutVars>
      </dgm:prSet>
      <dgm:spPr/>
    </dgm:pt>
    <dgm:pt modelId="{93554BC9-4879-4BF9-840B-205C6C678225}" type="pres">
      <dgm:prSet presAssocID="{F7FC8E5B-3341-47A1-9B55-3E97E6C905E6}" presName="rootConnector" presStyleLbl="node3" presStyleIdx="2" presStyleCnt="3"/>
      <dgm:spPr/>
    </dgm:pt>
    <dgm:pt modelId="{4FFDF783-0C36-463F-B523-502FE1005A22}" type="pres">
      <dgm:prSet presAssocID="{F7FC8E5B-3341-47A1-9B55-3E97E6C905E6}" presName="hierChild4" presStyleCnt="0"/>
      <dgm:spPr/>
    </dgm:pt>
    <dgm:pt modelId="{F265E7F9-2085-48B4-9F35-F1CE4EDC9039}" type="pres">
      <dgm:prSet presAssocID="{F78B79FC-1E7E-42F6-A15D-16E773F48503}" presName="Name64" presStyleLbl="parChTrans1D4" presStyleIdx="7" presStyleCnt="8"/>
      <dgm:spPr/>
    </dgm:pt>
    <dgm:pt modelId="{9E0C91B0-4243-4A30-B4B2-0DDBF015CD64}" type="pres">
      <dgm:prSet presAssocID="{F5C08C45-2D6D-4AF7-966F-E3DC6828FBBB}" presName="hierRoot2" presStyleCnt="0">
        <dgm:presLayoutVars>
          <dgm:hierBranch val="init"/>
        </dgm:presLayoutVars>
      </dgm:prSet>
      <dgm:spPr/>
    </dgm:pt>
    <dgm:pt modelId="{A76E8074-E711-4446-9DF6-EA27D73A2D49}" type="pres">
      <dgm:prSet presAssocID="{F5C08C45-2D6D-4AF7-966F-E3DC6828FBBB}" presName="rootComposite" presStyleCnt="0"/>
      <dgm:spPr/>
    </dgm:pt>
    <dgm:pt modelId="{AC0CF780-2E6B-40FC-817F-16B191E48F2F}" type="pres">
      <dgm:prSet presAssocID="{F5C08C45-2D6D-4AF7-966F-E3DC6828FBBB}" presName="rootText" presStyleLbl="node4" presStyleIdx="3" presStyleCnt="4" custScaleX="117180" custScaleY="157028" custLinFactX="100000" custLinFactNeighborX="138375">
        <dgm:presLayoutVars>
          <dgm:chPref val="3"/>
        </dgm:presLayoutVars>
      </dgm:prSet>
      <dgm:spPr/>
    </dgm:pt>
    <dgm:pt modelId="{35EB315D-012C-4C08-A54E-C03C2A6D775B}" type="pres">
      <dgm:prSet presAssocID="{F5C08C45-2D6D-4AF7-966F-E3DC6828FBBB}" presName="rootConnector" presStyleLbl="node4" presStyleIdx="3" presStyleCnt="4"/>
      <dgm:spPr/>
    </dgm:pt>
    <dgm:pt modelId="{083CFA84-E6E7-452A-BD65-951D7972142F}" type="pres">
      <dgm:prSet presAssocID="{F5C08C45-2D6D-4AF7-966F-E3DC6828FBBB}" presName="hierChild4" presStyleCnt="0"/>
      <dgm:spPr/>
    </dgm:pt>
    <dgm:pt modelId="{80D65F55-1629-49D5-A916-28FAA4FAE8F2}" type="pres">
      <dgm:prSet presAssocID="{F5C08C45-2D6D-4AF7-966F-E3DC6828FBBB}" presName="hierChild5" presStyleCnt="0"/>
      <dgm:spPr/>
    </dgm:pt>
    <dgm:pt modelId="{3347596D-49C3-4A45-80B6-778AF4B12EE3}" type="pres">
      <dgm:prSet presAssocID="{F7FC8E5B-3341-47A1-9B55-3E97E6C905E6}" presName="hierChild5" presStyleCnt="0"/>
      <dgm:spPr/>
    </dgm:pt>
    <dgm:pt modelId="{6C78024D-B78F-40EF-A644-2262ACD61E88}" type="pres">
      <dgm:prSet presAssocID="{21665C60-1BFE-41BE-8D17-F2DB10C8DD38}" presName="hierChild5" presStyleCnt="0"/>
      <dgm:spPr/>
    </dgm:pt>
    <dgm:pt modelId="{31BC13C5-A828-46F1-AFCB-FA11C8BE748B}" type="pres">
      <dgm:prSet presAssocID="{DF2CDE60-1235-40D8-9EA3-9017E302B6DA}" presName="Name64" presStyleLbl="parChTrans1D2" presStyleIdx="1" presStyleCnt="2"/>
      <dgm:spPr/>
    </dgm:pt>
    <dgm:pt modelId="{8C0A7B78-3576-43AF-BAA6-458C2F4CBF88}" type="pres">
      <dgm:prSet presAssocID="{0A038360-9A19-4326-9226-B0D370CDB1DA}" presName="hierRoot2" presStyleCnt="0">
        <dgm:presLayoutVars>
          <dgm:hierBranch val="init"/>
        </dgm:presLayoutVars>
      </dgm:prSet>
      <dgm:spPr/>
    </dgm:pt>
    <dgm:pt modelId="{5C920842-EAF7-4D5D-95AA-6A94FE863C13}" type="pres">
      <dgm:prSet presAssocID="{0A038360-9A19-4326-9226-B0D370CDB1DA}" presName="rootComposite" presStyleCnt="0"/>
      <dgm:spPr/>
    </dgm:pt>
    <dgm:pt modelId="{FBF532F7-6EFB-4C2A-B289-6A3986F4054C}" type="pres">
      <dgm:prSet presAssocID="{0A038360-9A19-4326-9226-B0D370CDB1DA}" presName="rootText" presStyleLbl="node2" presStyleIdx="1" presStyleCnt="2" custScaleX="117180" custScaleY="157028" custLinFactY="48141" custLinFactNeighborX="-5448" custLinFactNeighborY="100000">
        <dgm:presLayoutVars>
          <dgm:chPref val="3"/>
        </dgm:presLayoutVars>
      </dgm:prSet>
      <dgm:spPr/>
    </dgm:pt>
    <dgm:pt modelId="{593EAAC9-C459-4C24-B747-92F5AE15B591}" type="pres">
      <dgm:prSet presAssocID="{0A038360-9A19-4326-9226-B0D370CDB1DA}" presName="rootConnector" presStyleLbl="node2" presStyleIdx="1" presStyleCnt="2"/>
      <dgm:spPr/>
    </dgm:pt>
    <dgm:pt modelId="{3FBDDA26-E65B-44F6-A1C5-45F8D7B5C40A}" type="pres">
      <dgm:prSet presAssocID="{0A038360-9A19-4326-9226-B0D370CDB1DA}" presName="hierChild4" presStyleCnt="0"/>
      <dgm:spPr/>
    </dgm:pt>
    <dgm:pt modelId="{FE6F5D48-9EA8-4D53-AEA2-537D2236D3F0}" type="pres">
      <dgm:prSet presAssocID="{0A038360-9A19-4326-9226-B0D370CDB1DA}" presName="hierChild5" presStyleCnt="0"/>
      <dgm:spPr/>
    </dgm:pt>
    <dgm:pt modelId="{32EF7912-F54E-4FCC-8AF1-9D56C22F5AED}" type="pres">
      <dgm:prSet presAssocID="{CEDA51A7-A314-488E-B185-65DDBAA9A219}" presName="hierChild3" presStyleCnt="0"/>
      <dgm:spPr/>
    </dgm:pt>
  </dgm:ptLst>
  <dgm:cxnLst>
    <dgm:cxn modelId="{B205510A-AF78-4213-8125-D863B4903B15}" type="presOf" srcId="{2E952DD5-B8C0-42C9-86B5-5A6B39718D45}" destId="{2519C088-47C2-4D3F-AA8D-E34065B5F1D5}" srcOrd="0" destOrd="0" presId="urn:microsoft.com/office/officeart/2009/3/layout/HorizontalOrganizationChart"/>
    <dgm:cxn modelId="{5ED0B60A-D7DD-47D4-BC77-7B9965B97939}" srcId="{322388D1-4B97-4EDA-BBE6-170319C10169}" destId="{E99C5FD1-0A52-4552-B5B2-FEDB46E21A6C}" srcOrd="2" destOrd="0" parTransId="{C6FF4175-33BF-4D81-923A-7836F5C140AD}" sibTransId="{30A2DEB9-588B-4615-BAC0-8E4F505295E2}"/>
    <dgm:cxn modelId="{F0C59D14-BA3D-4E6D-8DEF-9BA9950EDA64}" type="presOf" srcId="{C20E9C35-D4B8-40C8-B4FF-4CB4026B3B9B}" destId="{B217860D-7A6A-4BA4-8FDA-74F9CD58D039}" srcOrd="1" destOrd="0" presId="urn:microsoft.com/office/officeart/2009/3/layout/HorizontalOrganizationChart"/>
    <dgm:cxn modelId="{47E33C19-EAE4-463C-8C00-3514F07F067B}" type="presOf" srcId="{F7FC8E5B-3341-47A1-9B55-3E97E6C905E6}" destId="{93554BC9-4879-4BF9-840B-205C6C678225}" srcOrd="1" destOrd="0" presId="urn:microsoft.com/office/officeart/2009/3/layout/HorizontalOrganizationChart"/>
    <dgm:cxn modelId="{6F58E81A-FDFF-4185-A105-8051CC35B0A8}" type="presOf" srcId="{D91E95CA-3FA2-421A-AA63-23AC4F43A60D}" destId="{29A87AA6-A3C1-450B-B435-440F2626997A}" srcOrd="1" destOrd="0" presId="urn:microsoft.com/office/officeart/2009/3/layout/HorizontalOrganizationChart"/>
    <dgm:cxn modelId="{69638D1C-0907-4530-9CB6-4E42392470A1}" type="presOf" srcId="{E99C5FD1-0A52-4552-B5B2-FEDB46E21A6C}" destId="{B4CCD4EB-40FF-4783-A3B5-684DDA52BE2F}" srcOrd="0" destOrd="0" presId="urn:microsoft.com/office/officeart/2009/3/layout/HorizontalOrganizationChart"/>
    <dgm:cxn modelId="{5358C71E-9181-4F88-877E-D4A2227BD829}" type="presOf" srcId="{21665C60-1BFE-41BE-8D17-F2DB10C8DD38}" destId="{822A1B8D-FB76-4554-9496-5F991694AF9E}" srcOrd="1" destOrd="0" presId="urn:microsoft.com/office/officeart/2009/3/layout/HorizontalOrganizationChart"/>
    <dgm:cxn modelId="{1ACA0120-DC76-440F-BD29-A38224E49278}" type="presOf" srcId="{322388D1-4B97-4EDA-BBE6-170319C10169}" destId="{24903995-035C-4876-B5DD-F5EE7379A3AE}" srcOrd="1" destOrd="0" presId="urn:microsoft.com/office/officeart/2009/3/layout/HorizontalOrganizationChart"/>
    <dgm:cxn modelId="{64376425-D93A-4065-96B2-6ED7829C11BE}" type="presOf" srcId="{21665C60-1BFE-41BE-8D17-F2DB10C8DD38}" destId="{25A34995-EE58-40B0-97E9-97DF2FB8DB02}" srcOrd="0" destOrd="0" presId="urn:microsoft.com/office/officeart/2009/3/layout/HorizontalOrganizationChart"/>
    <dgm:cxn modelId="{91C01629-EC61-465E-BBE8-EB0D8AAB1CEF}" type="presOf" srcId="{C20E9C35-D4B8-40C8-B4FF-4CB4026B3B9B}" destId="{9543B84D-3162-432A-816B-E630AFE07596}" srcOrd="0" destOrd="0" presId="urn:microsoft.com/office/officeart/2009/3/layout/HorizontalOrganizationChart"/>
    <dgm:cxn modelId="{7159602D-11E4-4D49-8023-A4EF5E6C0E58}" type="presOf" srcId="{81B28BC6-966A-454A-85DF-DB468FCEEF78}" destId="{F6893005-5315-4334-8DAB-55B24C5B046C}" srcOrd="1" destOrd="0" presId="urn:microsoft.com/office/officeart/2009/3/layout/HorizontalOrganizationChart"/>
    <dgm:cxn modelId="{043A962E-15B1-4C8B-BE0B-31FAF6512555}" type="presOf" srcId="{49A9FBBF-2CA2-402C-965C-8B8C9ABB9277}" destId="{3134A607-FCEC-46BD-9032-892429658E3E}" srcOrd="0" destOrd="0" presId="urn:microsoft.com/office/officeart/2009/3/layout/HorizontalOrganizationChart"/>
    <dgm:cxn modelId="{4B74CC30-C644-4036-85B4-29E0AD9F8D54}" type="presOf" srcId="{322388D1-4B97-4EDA-BBE6-170319C10169}" destId="{7A7B0EBF-F0BD-4DBD-801D-B18EFE07F444}" srcOrd="0" destOrd="0" presId="urn:microsoft.com/office/officeart/2009/3/layout/HorizontalOrganizationChart"/>
    <dgm:cxn modelId="{F9870A32-AA61-432F-8751-DF1E063998E3}" type="presOf" srcId="{AF774947-026A-4EB6-8FD1-AE4FFB6D404F}" destId="{241A5B2A-BC32-4B0A-BCA3-5AD277434281}" srcOrd="0" destOrd="0" presId="urn:microsoft.com/office/officeart/2009/3/layout/HorizontalOrganizationChart"/>
    <dgm:cxn modelId="{B555F839-060A-4814-88F6-58D34D602CC4}" srcId="{21665C60-1BFE-41BE-8D17-F2DB10C8DD38}" destId="{F7FC8E5B-3341-47A1-9B55-3E97E6C905E6}" srcOrd="2" destOrd="0" parTransId="{39D375B3-0B9F-4D78-B943-A605F43AB5CD}" sibTransId="{69A6C649-A914-4180-A33F-53DBF8A68D53}"/>
    <dgm:cxn modelId="{39D4553C-0A6A-4369-B04F-17212520FFFF}" type="presOf" srcId="{5DE0D2EF-D85C-4A27-B9E8-76C373A24036}" destId="{4BE304AE-7520-48C3-836D-0DFEB94B036B}" srcOrd="0" destOrd="0" presId="urn:microsoft.com/office/officeart/2009/3/layout/HorizontalOrganizationChart"/>
    <dgm:cxn modelId="{17222E5B-4D94-4BC1-B2AA-DAC18C91D5BC}" type="presOf" srcId="{0A038360-9A19-4326-9226-B0D370CDB1DA}" destId="{593EAAC9-C459-4C24-B747-92F5AE15B591}" srcOrd="1" destOrd="0" presId="urn:microsoft.com/office/officeart/2009/3/layout/HorizontalOrganizationChart"/>
    <dgm:cxn modelId="{76540161-562F-4F31-A162-A706B0A334A2}" type="presOf" srcId="{39D375B3-0B9F-4D78-B943-A605F43AB5CD}" destId="{1A236EFE-15CB-4D6E-B708-D459E0E7A207}" srcOrd="0" destOrd="0" presId="urn:microsoft.com/office/officeart/2009/3/layout/HorizontalOrganizationChart"/>
    <dgm:cxn modelId="{34897742-56DC-4B11-A271-2437FF5A0D9C}" type="presOf" srcId="{2F524B3C-5D63-428E-8751-86E04302B9EF}" destId="{2643E890-4CA1-477E-9CBB-F20546B9B22F}" srcOrd="0" destOrd="0" presId="urn:microsoft.com/office/officeart/2009/3/layout/HorizontalOrganizationChart"/>
    <dgm:cxn modelId="{360E9B42-E9BF-43F7-A089-DD73B528D585}" srcId="{322388D1-4B97-4EDA-BBE6-170319C10169}" destId="{81B28BC6-966A-454A-85DF-DB468FCEEF78}" srcOrd="0" destOrd="0" parTransId="{493DD40E-FD61-4A47-9882-E408FE75FCB0}" sibTransId="{C45806B5-DDA2-46FF-A2A6-99759D148D00}"/>
    <dgm:cxn modelId="{9E55B364-83DC-4F70-9452-CFCC14AECB27}" srcId="{21665C60-1BFE-41BE-8D17-F2DB10C8DD38}" destId="{672264A8-00CA-4C25-8303-38C8BB229BD1}" srcOrd="0" destOrd="0" parTransId="{9BDB9051-6776-474D-9E44-13745B1ACB46}" sibTransId="{825F784C-729E-4835-A87C-C868A9C242AE}"/>
    <dgm:cxn modelId="{475B3065-D80E-4CC7-B042-ACAF88C94070}" type="presOf" srcId="{672264A8-00CA-4C25-8303-38C8BB229BD1}" destId="{A8E9571F-A5D2-471F-8F7E-99EAB41F4161}" srcOrd="1" destOrd="0" presId="urn:microsoft.com/office/officeart/2009/3/layout/HorizontalOrganizationChart"/>
    <dgm:cxn modelId="{25187247-DCCB-4716-97DC-07758D388EB2}" type="presOf" srcId="{D91E95CA-3FA2-421A-AA63-23AC4F43A60D}" destId="{31F9479A-08E3-468E-AB0C-7E585C1734C2}" srcOrd="0" destOrd="0" presId="urn:microsoft.com/office/officeart/2009/3/layout/HorizontalOrganizationChart"/>
    <dgm:cxn modelId="{D64D306A-9295-44CF-B6AA-CFCAEDDAC8C4}" type="presOf" srcId="{F3426D4E-A0C3-42E7-9C0E-7BEF33447217}" destId="{182D94C3-6CE9-4982-8E9C-C0D459488D83}" srcOrd="0" destOrd="0" presId="urn:microsoft.com/office/officeart/2009/3/layout/HorizontalOrganizationChart"/>
    <dgm:cxn modelId="{BFAA896E-4521-48B9-8EF9-4D49B11B8AE1}" srcId="{CEDA51A7-A314-488E-B185-65DDBAA9A219}" destId="{21665C60-1BFE-41BE-8D17-F2DB10C8DD38}" srcOrd="0" destOrd="0" parTransId="{49A9FBBF-2CA2-402C-965C-8B8C9ABB9277}" sibTransId="{C318CA4B-57D9-4825-958E-FABCFEE7131E}"/>
    <dgm:cxn modelId="{D487D86F-E0FC-440F-94D8-507D03F446C0}" type="presOf" srcId="{F7FC8E5B-3341-47A1-9B55-3E97E6C905E6}" destId="{D98703BD-86F8-48D5-A924-F78AED3CB8C9}" srcOrd="0" destOrd="0" presId="urn:microsoft.com/office/officeart/2009/3/layout/HorizontalOrganizationChart"/>
    <dgm:cxn modelId="{BA387854-BE14-4F8D-809C-00E874687296}" type="presOf" srcId="{A6878D23-D16E-41D3-B7C5-F79095712B5B}" destId="{B7FE0D42-39A2-4508-83EE-43C5E87593E9}" srcOrd="0" destOrd="0" presId="urn:microsoft.com/office/officeart/2009/3/layout/HorizontalOrganizationChart"/>
    <dgm:cxn modelId="{B4CF9075-F71D-489F-9C1F-E4F817274022}" type="presOf" srcId="{672264A8-00CA-4C25-8303-38C8BB229BD1}" destId="{715AC28F-2566-48E2-B794-80EA6DF139D8}" srcOrd="0" destOrd="0" presId="urn:microsoft.com/office/officeart/2009/3/layout/HorizontalOrganizationChart"/>
    <dgm:cxn modelId="{AA6BE655-BFCC-4E66-910C-8B1525554BFB}" type="presOf" srcId="{CEDA51A7-A314-488E-B185-65DDBAA9A219}" destId="{10FDF59D-40DC-433B-B07B-A3756CE1A9B4}" srcOrd="1" destOrd="0" presId="urn:microsoft.com/office/officeart/2009/3/layout/HorizontalOrganizationChart"/>
    <dgm:cxn modelId="{8CDABC57-CAF0-47B2-9235-8EA282AE4458}" srcId="{21665C60-1BFE-41BE-8D17-F2DB10C8DD38}" destId="{322388D1-4B97-4EDA-BBE6-170319C10169}" srcOrd="1" destOrd="0" parTransId="{A6878D23-D16E-41D3-B7C5-F79095712B5B}" sibTransId="{62A42BEA-F7CF-4917-8538-97056EED161F}"/>
    <dgm:cxn modelId="{F1473558-4D25-4DFE-B4CF-4638E3F74BF3}" srcId="{CEDA51A7-A314-488E-B185-65DDBAA9A219}" destId="{0A038360-9A19-4326-9226-B0D370CDB1DA}" srcOrd="1" destOrd="0" parTransId="{DF2CDE60-1235-40D8-9EA3-9017E302B6DA}" sibTransId="{00366841-8746-45FF-84E3-AA4FEC16B896}"/>
    <dgm:cxn modelId="{F9D08678-C65E-45B0-8780-ED8BD43B2522}" type="presOf" srcId="{E99C5FD1-0A52-4552-B5B2-FEDB46E21A6C}" destId="{F0506B20-4AD4-40D8-9E8F-864C47BE49D9}" srcOrd="1" destOrd="0" presId="urn:microsoft.com/office/officeart/2009/3/layout/HorizontalOrganizationChart"/>
    <dgm:cxn modelId="{4BD8FD7C-A29B-4F4B-962A-FCCC780F5D07}" type="presOf" srcId="{81B28BC6-966A-454A-85DF-DB468FCEEF78}" destId="{9B405490-98C7-4FD4-A17B-C5F73F3F1F26}" srcOrd="0" destOrd="0" presId="urn:microsoft.com/office/officeart/2009/3/layout/HorizontalOrganizationChart"/>
    <dgm:cxn modelId="{FF2C2687-B826-4689-9DC2-29694DA16822}" srcId="{AF774947-026A-4EB6-8FD1-AE4FFB6D404F}" destId="{D91E95CA-3FA2-421A-AA63-23AC4F43A60D}" srcOrd="0" destOrd="0" parTransId="{247C2979-DE16-4BEF-9BBC-7728C8342D2A}" sibTransId="{9170AF32-1373-48DB-9E27-958232C6D30F}"/>
    <dgm:cxn modelId="{26FC958B-1497-4B0B-A988-C765A8E47C19}" srcId="{3E75F544-9DBF-4E46-9121-BA577E5CAA9F}" destId="{CEDA51A7-A314-488E-B185-65DDBAA9A219}" srcOrd="0" destOrd="0" parTransId="{90219861-56AE-4DAE-9B3E-C21FDC192C7C}" sibTransId="{7013C536-40E7-497B-8BCE-1C13359D967C}"/>
    <dgm:cxn modelId="{F80DEB90-53B8-4CF6-8122-32FB43C7D6AD}" type="presOf" srcId="{F78B79FC-1E7E-42F6-A15D-16E773F48503}" destId="{F265E7F9-2085-48B4-9F35-F1CE4EDC9039}" srcOrd="0" destOrd="0" presId="urn:microsoft.com/office/officeart/2009/3/layout/HorizontalOrganizationChart"/>
    <dgm:cxn modelId="{D2AD2492-1A6A-49F8-85C1-7343610517CE}" srcId="{322388D1-4B97-4EDA-BBE6-170319C10169}" destId="{5DE0D2EF-D85C-4A27-B9E8-76C373A24036}" srcOrd="1" destOrd="0" parTransId="{9865FC13-4D2A-4F20-AF42-3C701AAFCD2A}" sibTransId="{880BCB21-23A2-4694-AFEA-495C9D97D40B}"/>
    <dgm:cxn modelId="{2C354A93-DBB0-40E0-96FF-F0EDAA7A045F}" type="presOf" srcId="{9BDB9051-6776-474D-9E44-13745B1ACB46}" destId="{486353F0-5822-4D74-BDDF-CECDD7CD9A88}" srcOrd="0" destOrd="0" presId="urn:microsoft.com/office/officeart/2009/3/layout/HorizontalOrganizationChart"/>
    <dgm:cxn modelId="{93EA079E-2959-4D71-8A58-666EC2F324F7}" type="presOf" srcId="{AF774947-026A-4EB6-8FD1-AE4FFB6D404F}" destId="{B7A71E82-88C5-4AFB-AB5B-1E6F6DD5CA10}" srcOrd="1" destOrd="0" presId="urn:microsoft.com/office/officeart/2009/3/layout/HorizontalOrganizationChart"/>
    <dgm:cxn modelId="{66F9C3AB-4C0A-4836-A629-47156BA05988}" type="presOf" srcId="{DF2CDE60-1235-40D8-9EA3-9017E302B6DA}" destId="{31BC13C5-A828-46F1-AFCB-FA11C8BE748B}" srcOrd="0" destOrd="0" presId="urn:microsoft.com/office/officeart/2009/3/layout/HorizontalOrganizationChart"/>
    <dgm:cxn modelId="{2EF0C3B2-70DA-4F1D-B693-74B69D806685}" srcId="{31CCFB25-1E84-4331-A523-078898377DA1}" destId="{AF774947-026A-4EB6-8FD1-AE4FFB6D404F}" srcOrd="0" destOrd="0" parTransId="{2F524B3C-5D63-428E-8751-86E04302B9EF}" sibTransId="{C56EC5EF-55E5-4D00-BAF4-30F548903174}"/>
    <dgm:cxn modelId="{BE0F5AB6-5897-4AAC-BECE-CDF1DC0BF55F}" type="presOf" srcId="{0A038360-9A19-4326-9226-B0D370CDB1DA}" destId="{FBF532F7-6EFB-4C2A-B289-6A3986F4054C}" srcOrd="0" destOrd="0" presId="urn:microsoft.com/office/officeart/2009/3/layout/HorizontalOrganizationChart"/>
    <dgm:cxn modelId="{8B13C8BA-61E2-4D02-BFEF-66B17E733E2C}" type="presOf" srcId="{31CCFB25-1E84-4331-A523-078898377DA1}" destId="{A75B67A6-EFAB-40D2-A5CA-3CAA09EA0EFB}" srcOrd="1" destOrd="0" presId="urn:microsoft.com/office/officeart/2009/3/layout/HorizontalOrganizationChart"/>
    <dgm:cxn modelId="{DE3307BD-B73B-4F1B-8910-9D128ED97AF9}" type="presOf" srcId="{3E75F544-9DBF-4E46-9121-BA577E5CAA9F}" destId="{8AD34599-EABA-4F1B-BA41-1A4E1FDD3613}" srcOrd="0" destOrd="0" presId="urn:microsoft.com/office/officeart/2009/3/layout/HorizontalOrganizationChart"/>
    <dgm:cxn modelId="{56CC7FBD-24B4-490A-AB7C-CB7181C46CF8}" type="presOf" srcId="{F5C08C45-2D6D-4AF7-966F-E3DC6828FBBB}" destId="{AC0CF780-2E6B-40FC-817F-16B191E48F2F}" srcOrd="0" destOrd="0" presId="urn:microsoft.com/office/officeart/2009/3/layout/HorizontalOrganizationChart"/>
    <dgm:cxn modelId="{4FE2AFC8-6B6A-4610-94BF-7981AEE0A882}" srcId="{F7FC8E5B-3341-47A1-9B55-3E97E6C905E6}" destId="{F5C08C45-2D6D-4AF7-966F-E3DC6828FBBB}" srcOrd="0" destOrd="0" parTransId="{F78B79FC-1E7E-42F6-A15D-16E773F48503}" sibTransId="{03CB3376-FFAF-42E3-A42F-78D6F3C7D5FF}"/>
    <dgm:cxn modelId="{3BB9B1CA-8FD1-4ED8-A3B2-ED0F2D6CECCC}" type="presOf" srcId="{247C2979-DE16-4BEF-9BBC-7728C8342D2A}" destId="{5537D1A2-B2B7-4616-958A-5D321B74A682}" srcOrd="0" destOrd="0" presId="urn:microsoft.com/office/officeart/2009/3/layout/HorizontalOrganizationChart"/>
    <dgm:cxn modelId="{9F5FC8CC-E363-4567-8CF2-EC61FF484A91}" type="presOf" srcId="{9865FC13-4D2A-4F20-AF42-3C701AAFCD2A}" destId="{25B45E94-2AD5-4C24-A535-29A6DFE0788E}" srcOrd="0" destOrd="0" presId="urn:microsoft.com/office/officeart/2009/3/layout/HorizontalOrganizationChart"/>
    <dgm:cxn modelId="{D35AECCE-5B83-476D-A44C-8606D806C2A3}" type="presOf" srcId="{31CCFB25-1E84-4331-A523-078898377DA1}" destId="{A5BC787D-DA43-465E-825F-00F35E7E2D12}" srcOrd="0" destOrd="0" presId="urn:microsoft.com/office/officeart/2009/3/layout/HorizontalOrganizationChart"/>
    <dgm:cxn modelId="{921C73D3-2FB5-4179-AD4D-EA92476618EC}" srcId="{672264A8-00CA-4C25-8303-38C8BB229BD1}" destId="{C20E9C35-D4B8-40C8-B4FF-4CB4026B3B9B}" srcOrd="0" destOrd="0" parTransId="{F3426D4E-A0C3-42E7-9C0E-7BEF33447217}" sibTransId="{708565E0-8459-49CB-A477-B9BB54EEF088}"/>
    <dgm:cxn modelId="{656D71DC-ABCF-4D94-8810-B87D187F9A71}" type="presOf" srcId="{493DD40E-FD61-4A47-9882-E408FE75FCB0}" destId="{431CBE6E-6582-4A3C-87FD-806050AFA06C}" srcOrd="0" destOrd="0" presId="urn:microsoft.com/office/officeart/2009/3/layout/HorizontalOrganizationChart"/>
    <dgm:cxn modelId="{DD6E98DF-0049-4897-9D75-0E545E8DC3B9}" type="presOf" srcId="{C6FF4175-33BF-4D81-923A-7836F5C140AD}" destId="{75D767E2-4E14-4ED6-B425-0FEAF717962F}" srcOrd="0" destOrd="0" presId="urn:microsoft.com/office/officeart/2009/3/layout/HorizontalOrganizationChart"/>
    <dgm:cxn modelId="{EF833DE0-AEC7-44A3-BA9E-083410E118E0}" srcId="{81B28BC6-966A-454A-85DF-DB468FCEEF78}" destId="{31CCFB25-1E84-4331-A523-078898377DA1}" srcOrd="0" destOrd="0" parTransId="{2E952DD5-B8C0-42C9-86B5-5A6B39718D45}" sibTransId="{5BE64AAF-8CEC-458B-B8AD-3ECDCAA26FA1}"/>
    <dgm:cxn modelId="{21EE4EE1-566B-40FC-A55A-4A3E915E9B6B}" type="presOf" srcId="{CEDA51A7-A314-488E-B185-65DDBAA9A219}" destId="{175E28ED-E3D0-4A56-9AA2-582A2D6C78AB}" srcOrd="0" destOrd="0" presId="urn:microsoft.com/office/officeart/2009/3/layout/HorizontalOrganizationChart"/>
    <dgm:cxn modelId="{FA888EE5-1CA1-4BBD-AD98-BCF48DD9F8CB}" type="presOf" srcId="{F5C08C45-2D6D-4AF7-966F-E3DC6828FBBB}" destId="{35EB315D-012C-4C08-A54E-C03C2A6D775B}" srcOrd="1" destOrd="0" presId="urn:microsoft.com/office/officeart/2009/3/layout/HorizontalOrganizationChart"/>
    <dgm:cxn modelId="{F9D29FF8-A20B-442A-AFE6-EF8F91264AE4}" type="presOf" srcId="{5DE0D2EF-D85C-4A27-B9E8-76C373A24036}" destId="{F420B182-D80F-4FB5-AA88-E2355B198B81}" srcOrd="1" destOrd="0" presId="urn:microsoft.com/office/officeart/2009/3/layout/HorizontalOrganizationChart"/>
    <dgm:cxn modelId="{E39ED921-4EC4-47BD-8272-AE63D02E0EE6}" type="presParOf" srcId="{8AD34599-EABA-4F1B-BA41-1A4E1FDD3613}" destId="{AF7B2AA1-CB4A-408D-A7DF-834B6CDFE0E4}" srcOrd="0" destOrd="0" presId="urn:microsoft.com/office/officeart/2009/3/layout/HorizontalOrganizationChart"/>
    <dgm:cxn modelId="{9CE4D19A-6C83-4DDE-BEFC-381A58FCE83D}" type="presParOf" srcId="{AF7B2AA1-CB4A-408D-A7DF-834B6CDFE0E4}" destId="{727CD0CD-1C3E-4125-AF3F-30E8D9072375}" srcOrd="0" destOrd="0" presId="urn:microsoft.com/office/officeart/2009/3/layout/HorizontalOrganizationChart"/>
    <dgm:cxn modelId="{3F833C0E-1BC2-48F8-A85B-8215795844F8}" type="presParOf" srcId="{727CD0CD-1C3E-4125-AF3F-30E8D9072375}" destId="{175E28ED-E3D0-4A56-9AA2-582A2D6C78AB}" srcOrd="0" destOrd="0" presId="urn:microsoft.com/office/officeart/2009/3/layout/HorizontalOrganizationChart"/>
    <dgm:cxn modelId="{9B95C77A-AF03-4B41-8FF1-E5F98108A3E6}" type="presParOf" srcId="{727CD0CD-1C3E-4125-AF3F-30E8D9072375}" destId="{10FDF59D-40DC-433B-B07B-A3756CE1A9B4}" srcOrd="1" destOrd="0" presId="urn:microsoft.com/office/officeart/2009/3/layout/HorizontalOrganizationChart"/>
    <dgm:cxn modelId="{EDE2E57D-11E9-49C1-AD4B-337D2A950BFD}" type="presParOf" srcId="{AF7B2AA1-CB4A-408D-A7DF-834B6CDFE0E4}" destId="{9799D4E3-C6B6-4ADF-A100-518397DE5FC6}" srcOrd="1" destOrd="0" presId="urn:microsoft.com/office/officeart/2009/3/layout/HorizontalOrganizationChart"/>
    <dgm:cxn modelId="{47DB69CA-B4D4-442F-A6BA-03E643718CDC}" type="presParOf" srcId="{9799D4E3-C6B6-4ADF-A100-518397DE5FC6}" destId="{3134A607-FCEC-46BD-9032-892429658E3E}" srcOrd="0" destOrd="0" presId="urn:microsoft.com/office/officeart/2009/3/layout/HorizontalOrganizationChart"/>
    <dgm:cxn modelId="{AA1D68E1-4289-44F0-B5D0-CA48724B1443}" type="presParOf" srcId="{9799D4E3-C6B6-4ADF-A100-518397DE5FC6}" destId="{DB41A6BE-AA04-4BB4-A9CF-90DED58D4049}" srcOrd="1" destOrd="0" presId="urn:microsoft.com/office/officeart/2009/3/layout/HorizontalOrganizationChart"/>
    <dgm:cxn modelId="{E3F3FF2B-EFC8-405E-9766-4BAA21248CC3}" type="presParOf" srcId="{DB41A6BE-AA04-4BB4-A9CF-90DED58D4049}" destId="{9310C738-20C6-458D-88C4-EFAFEF9B0A7C}" srcOrd="0" destOrd="0" presId="urn:microsoft.com/office/officeart/2009/3/layout/HorizontalOrganizationChart"/>
    <dgm:cxn modelId="{2ADC9A5D-7A68-44BA-BCD1-AFBF7289F904}" type="presParOf" srcId="{9310C738-20C6-458D-88C4-EFAFEF9B0A7C}" destId="{25A34995-EE58-40B0-97E9-97DF2FB8DB02}" srcOrd="0" destOrd="0" presId="urn:microsoft.com/office/officeart/2009/3/layout/HorizontalOrganizationChart"/>
    <dgm:cxn modelId="{77BB99D5-ADCB-488F-B208-41C18947CB95}" type="presParOf" srcId="{9310C738-20C6-458D-88C4-EFAFEF9B0A7C}" destId="{822A1B8D-FB76-4554-9496-5F991694AF9E}" srcOrd="1" destOrd="0" presId="urn:microsoft.com/office/officeart/2009/3/layout/HorizontalOrganizationChart"/>
    <dgm:cxn modelId="{4ECB24A9-C0ED-4AA8-AE32-97D56D295403}" type="presParOf" srcId="{DB41A6BE-AA04-4BB4-A9CF-90DED58D4049}" destId="{8BF42DA9-3A8F-4377-A1AB-637100C7C471}" srcOrd="1" destOrd="0" presId="urn:microsoft.com/office/officeart/2009/3/layout/HorizontalOrganizationChart"/>
    <dgm:cxn modelId="{F3523D0A-3029-4243-9921-6D40D08580AD}" type="presParOf" srcId="{8BF42DA9-3A8F-4377-A1AB-637100C7C471}" destId="{486353F0-5822-4D74-BDDF-CECDD7CD9A88}" srcOrd="0" destOrd="0" presId="urn:microsoft.com/office/officeart/2009/3/layout/HorizontalOrganizationChart"/>
    <dgm:cxn modelId="{FB75C6A0-326F-4BF4-9BE0-7D0B60E47E78}" type="presParOf" srcId="{8BF42DA9-3A8F-4377-A1AB-637100C7C471}" destId="{5989D483-ACCE-458B-930C-04F168D94D76}" srcOrd="1" destOrd="0" presId="urn:microsoft.com/office/officeart/2009/3/layout/HorizontalOrganizationChart"/>
    <dgm:cxn modelId="{8777C6FC-8A11-4CAD-9B79-B785FB9BC5B6}" type="presParOf" srcId="{5989D483-ACCE-458B-930C-04F168D94D76}" destId="{A8452363-EA23-4328-A46B-094A5A6012F7}" srcOrd="0" destOrd="0" presId="urn:microsoft.com/office/officeart/2009/3/layout/HorizontalOrganizationChart"/>
    <dgm:cxn modelId="{8A47D706-01F8-47F3-B779-E1CCC4E567F1}" type="presParOf" srcId="{A8452363-EA23-4328-A46B-094A5A6012F7}" destId="{715AC28F-2566-48E2-B794-80EA6DF139D8}" srcOrd="0" destOrd="0" presId="urn:microsoft.com/office/officeart/2009/3/layout/HorizontalOrganizationChart"/>
    <dgm:cxn modelId="{8039ADBD-D0E7-49DA-AC80-C23C4EADA781}" type="presParOf" srcId="{A8452363-EA23-4328-A46B-094A5A6012F7}" destId="{A8E9571F-A5D2-471F-8F7E-99EAB41F4161}" srcOrd="1" destOrd="0" presId="urn:microsoft.com/office/officeart/2009/3/layout/HorizontalOrganizationChart"/>
    <dgm:cxn modelId="{9EFB2D0E-717F-45F7-83C4-9EBAF159152A}" type="presParOf" srcId="{5989D483-ACCE-458B-930C-04F168D94D76}" destId="{2D7D2D40-A1B5-47A1-8069-2015DEAB9279}" srcOrd="1" destOrd="0" presId="urn:microsoft.com/office/officeart/2009/3/layout/HorizontalOrganizationChart"/>
    <dgm:cxn modelId="{BB5A7BD7-A66F-4F3B-AB56-D3BC232C601F}" type="presParOf" srcId="{5989D483-ACCE-458B-930C-04F168D94D76}" destId="{8B04BDED-384B-42B9-B789-4D5F25380E75}" srcOrd="2" destOrd="0" presId="urn:microsoft.com/office/officeart/2009/3/layout/HorizontalOrganizationChart"/>
    <dgm:cxn modelId="{C8A8EC07-1488-4DB6-8D48-15A95FC5DEEE}" type="presParOf" srcId="{8B04BDED-384B-42B9-B789-4D5F25380E75}" destId="{182D94C3-6CE9-4982-8E9C-C0D459488D83}" srcOrd="0" destOrd="0" presId="urn:microsoft.com/office/officeart/2009/3/layout/HorizontalOrganizationChart"/>
    <dgm:cxn modelId="{0F311D49-848B-4456-85E6-C29E6DBB84BA}" type="presParOf" srcId="{8B04BDED-384B-42B9-B789-4D5F25380E75}" destId="{28B37C51-CBA7-4C82-AD11-053F0D61C90D}" srcOrd="1" destOrd="0" presId="urn:microsoft.com/office/officeart/2009/3/layout/HorizontalOrganizationChart"/>
    <dgm:cxn modelId="{0A441D38-43B9-44AC-B1EB-DBA0AC9E5F37}" type="presParOf" srcId="{28B37C51-CBA7-4C82-AD11-053F0D61C90D}" destId="{4EE65FB5-BEEC-4689-851D-B0639575520F}" srcOrd="0" destOrd="0" presId="urn:microsoft.com/office/officeart/2009/3/layout/HorizontalOrganizationChart"/>
    <dgm:cxn modelId="{42027891-76F7-465B-B5FA-D174F9AF412D}" type="presParOf" srcId="{4EE65FB5-BEEC-4689-851D-B0639575520F}" destId="{9543B84D-3162-432A-816B-E630AFE07596}" srcOrd="0" destOrd="0" presId="urn:microsoft.com/office/officeart/2009/3/layout/HorizontalOrganizationChart"/>
    <dgm:cxn modelId="{8E02C621-B5C6-4540-846A-2172B594C389}" type="presParOf" srcId="{4EE65FB5-BEEC-4689-851D-B0639575520F}" destId="{B217860D-7A6A-4BA4-8FDA-74F9CD58D039}" srcOrd="1" destOrd="0" presId="urn:microsoft.com/office/officeart/2009/3/layout/HorizontalOrganizationChart"/>
    <dgm:cxn modelId="{CCF37193-3591-459B-B5B2-3F39BF54EBB4}" type="presParOf" srcId="{28B37C51-CBA7-4C82-AD11-053F0D61C90D}" destId="{67E8FD79-9917-47EA-B6F2-7A4ED5B9A862}" srcOrd="1" destOrd="0" presId="urn:microsoft.com/office/officeart/2009/3/layout/HorizontalOrganizationChart"/>
    <dgm:cxn modelId="{204E6DFF-713A-474D-8515-FAAC1CE452DE}" type="presParOf" srcId="{28B37C51-CBA7-4C82-AD11-053F0D61C90D}" destId="{5FCFABF6-77CE-4BED-80DF-2667C9CF65E6}" srcOrd="2" destOrd="0" presId="urn:microsoft.com/office/officeart/2009/3/layout/HorizontalOrganizationChart"/>
    <dgm:cxn modelId="{86CC74AF-2558-41B4-9991-DD470F9FB5E8}" type="presParOf" srcId="{8BF42DA9-3A8F-4377-A1AB-637100C7C471}" destId="{B7FE0D42-39A2-4508-83EE-43C5E87593E9}" srcOrd="2" destOrd="0" presId="urn:microsoft.com/office/officeart/2009/3/layout/HorizontalOrganizationChart"/>
    <dgm:cxn modelId="{B8CE4D8B-8F13-43EF-B6D7-DF01AC64B288}" type="presParOf" srcId="{8BF42DA9-3A8F-4377-A1AB-637100C7C471}" destId="{3CD3F47D-2398-47E6-A473-A54BF563BEA9}" srcOrd="3" destOrd="0" presId="urn:microsoft.com/office/officeart/2009/3/layout/HorizontalOrganizationChart"/>
    <dgm:cxn modelId="{70E9B2D0-7688-4A76-BE25-F356A4CC1AE8}" type="presParOf" srcId="{3CD3F47D-2398-47E6-A473-A54BF563BEA9}" destId="{FA447033-ABCF-4990-9B8A-F084510AF72C}" srcOrd="0" destOrd="0" presId="urn:microsoft.com/office/officeart/2009/3/layout/HorizontalOrganizationChart"/>
    <dgm:cxn modelId="{92212CF7-A2D7-4F03-9346-66DA44F5283D}" type="presParOf" srcId="{FA447033-ABCF-4990-9B8A-F084510AF72C}" destId="{7A7B0EBF-F0BD-4DBD-801D-B18EFE07F444}" srcOrd="0" destOrd="0" presId="urn:microsoft.com/office/officeart/2009/3/layout/HorizontalOrganizationChart"/>
    <dgm:cxn modelId="{1347AB3C-5973-433F-84E5-7575C013DF77}" type="presParOf" srcId="{FA447033-ABCF-4990-9B8A-F084510AF72C}" destId="{24903995-035C-4876-B5DD-F5EE7379A3AE}" srcOrd="1" destOrd="0" presId="urn:microsoft.com/office/officeart/2009/3/layout/HorizontalOrganizationChart"/>
    <dgm:cxn modelId="{183F02AF-76B0-41F9-A849-409EC451FC02}" type="presParOf" srcId="{3CD3F47D-2398-47E6-A473-A54BF563BEA9}" destId="{B0906FAD-3A4A-4555-A793-EC06D25089AD}" srcOrd="1" destOrd="0" presId="urn:microsoft.com/office/officeart/2009/3/layout/HorizontalOrganizationChart"/>
    <dgm:cxn modelId="{D71E0B3D-8F5F-4383-A6F9-664F2A7F81A9}" type="presParOf" srcId="{B0906FAD-3A4A-4555-A793-EC06D25089AD}" destId="{431CBE6E-6582-4A3C-87FD-806050AFA06C}" srcOrd="0" destOrd="0" presId="urn:microsoft.com/office/officeart/2009/3/layout/HorizontalOrganizationChart"/>
    <dgm:cxn modelId="{0EE38940-9BC9-49C6-A573-336A96A53A9C}" type="presParOf" srcId="{B0906FAD-3A4A-4555-A793-EC06D25089AD}" destId="{A56E4645-5F5E-43B3-9209-CC177C417E74}" srcOrd="1" destOrd="0" presId="urn:microsoft.com/office/officeart/2009/3/layout/HorizontalOrganizationChart"/>
    <dgm:cxn modelId="{53958F5A-D284-40F7-8758-3A8AC175E5B9}" type="presParOf" srcId="{A56E4645-5F5E-43B3-9209-CC177C417E74}" destId="{5214F500-D1DD-4571-9712-BAD6F389A67E}" srcOrd="0" destOrd="0" presId="urn:microsoft.com/office/officeart/2009/3/layout/HorizontalOrganizationChart"/>
    <dgm:cxn modelId="{97E9A536-CA88-4CF9-87A5-5DDD58135988}" type="presParOf" srcId="{5214F500-D1DD-4571-9712-BAD6F389A67E}" destId="{9B405490-98C7-4FD4-A17B-C5F73F3F1F26}" srcOrd="0" destOrd="0" presId="urn:microsoft.com/office/officeart/2009/3/layout/HorizontalOrganizationChart"/>
    <dgm:cxn modelId="{6D93FF82-A546-476C-82E9-0346561A8B5F}" type="presParOf" srcId="{5214F500-D1DD-4571-9712-BAD6F389A67E}" destId="{F6893005-5315-4334-8DAB-55B24C5B046C}" srcOrd="1" destOrd="0" presId="urn:microsoft.com/office/officeart/2009/3/layout/HorizontalOrganizationChart"/>
    <dgm:cxn modelId="{12836923-F2CB-4136-82A4-8719744F2463}" type="presParOf" srcId="{A56E4645-5F5E-43B3-9209-CC177C417E74}" destId="{A1C46D25-D464-43FC-BB0C-6671E821EAC5}" srcOrd="1" destOrd="0" presId="urn:microsoft.com/office/officeart/2009/3/layout/HorizontalOrganizationChart"/>
    <dgm:cxn modelId="{410155C8-A5FA-4EBA-9C93-5C0F3A57356D}" type="presParOf" srcId="{A56E4645-5F5E-43B3-9209-CC177C417E74}" destId="{130A447B-CB1B-4C95-BB23-F68F26E6D9E3}" srcOrd="2" destOrd="0" presId="urn:microsoft.com/office/officeart/2009/3/layout/HorizontalOrganizationChart"/>
    <dgm:cxn modelId="{E309FF0F-DBBD-40E2-A9B4-40063052A0F5}" type="presParOf" srcId="{130A447B-CB1B-4C95-BB23-F68F26E6D9E3}" destId="{2519C088-47C2-4D3F-AA8D-E34065B5F1D5}" srcOrd="0" destOrd="0" presId="urn:microsoft.com/office/officeart/2009/3/layout/HorizontalOrganizationChart"/>
    <dgm:cxn modelId="{E5F17ADF-3451-45DB-AF51-7413A575A715}" type="presParOf" srcId="{130A447B-CB1B-4C95-BB23-F68F26E6D9E3}" destId="{6D6EDD1A-3C50-4969-B8BE-B851CA21EBDC}" srcOrd="1" destOrd="0" presId="urn:microsoft.com/office/officeart/2009/3/layout/HorizontalOrganizationChart"/>
    <dgm:cxn modelId="{7F6FBDAF-ADDD-4CB8-A06C-D259B3C4FF5A}" type="presParOf" srcId="{6D6EDD1A-3C50-4969-B8BE-B851CA21EBDC}" destId="{01A4180A-6DBD-49D5-8A2C-8C7C3CD05C92}" srcOrd="0" destOrd="0" presId="urn:microsoft.com/office/officeart/2009/3/layout/HorizontalOrganizationChart"/>
    <dgm:cxn modelId="{536C16B8-2BDA-4590-8E6C-D32A4218052A}" type="presParOf" srcId="{01A4180A-6DBD-49D5-8A2C-8C7C3CD05C92}" destId="{A5BC787D-DA43-465E-825F-00F35E7E2D12}" srcOrd="0" destOrd="0" presId="urn:microsoft.com/office/officeart/2009/3/layout/HorizontalOrganizationChart"/>
    <dgm:cxn modelId="{E94B300E-2002-4E14-900B-1AB5F118D8E3}" type="presParOf" srcId="{01A4180A-6DBD-49D5-8A2C-8C7C3CD05C92}" destId="{A75B67A6-EFAB-40D2-A5CA-3CAA09EA0EFB}" srcOrd="1" destOrd="0" presId="urn:microsoft.com/office/officeart/2009/3/layout/HorizontalOrganizationChart"/>
    <dgm:cxn modelId="{46891F4E-45D3-4036-A29F-F653A0207B73}" type="presParOf" srcId="{6D6EDD1A-3C50-4969-B8BE-B851CA21EBDC}" destId="{1B2A6E41-BB37-4C10-83DE-02B353534788}" srcOrd="1" destOrd="0" presId="urn:microsoft.com/office/officeart/2009/3/layout/HorizontalOrganizationChart"/>
    <dgm:cxn modelId="{BE171719-CF59-407E-8F80-43900729299B}" type="presParOf" srcId="{6D6EDD1A-3C50-4969-B8BE-B851CA21EBDC}" destId="{635ADEC4-CF3C-4A52-BF1F-E135B8E4FF66}" srcOrd="2" destOrd="0" presId="urn:microsoft.com/office/officeart/2009/3/layout/HorizontalOrganizationChart"/>
    <dgm:cxn modelId="{90CF5844-0934-41F7-86F0-FB750AB208D2}" type="presParOf" srcId="{635ADEC4-CF3C-4A52-BF1F-E135B8E4FF66}" destId="{2643E890-4CA1-477E-9CBB-F20546B9B22F}" srcOrd="0" destOrd="0" presId="urn:microsoft.com/office/officeart/2009/3/layout/HorizontalOrganizationChart"/>
    <dgm:cxn modelId="{47202A0B-BA65-4E11-A475-9BF7F219D2B4}" type="presParOf" srcId="{635ADEC4-CF3C-4A52-BF1F-E135B8E4FF66}" destId="{B07CF537-76B4-48CF-A627-0CE061993232}" srcOrd="1" destOrd="0" presId="urn:microsoft.com/office/officeart/2009/3/layout/HorizontalOrganizationChart"/>
    <dgm:cxn modelId="{E47F9790-5788-43AB-9408-A6DD9F4854B3}" type="presParOf" srcId="{B07CF537-76B4-48CF-A627-0CE061993232}" destId="{7B3FD62C-5854-4FAF-8160-C38D2E8CB0E3}" srcOrd="0" destOrd="0" presId="urn:microsoft.com/office/officeart/2009/3/layout/HorizontalOrganizationChart"/>
    <dgm:cxn modelId="{C0F57019-AFDC-45D1-B433-6636533EF5C5}" type="presParOf" srcId="{7B3FD62C-5854-4FAF-8160-C38D2E8CB0E3}" destId="{241A5B2A-BC32-4B0A-BCA3-5AD277434281}" srcOrd="0" destOrd="0" presId="urn:microsoft.com/office/officeart/2009/3/layout/HorizontalOrganizationChart"/>
    <dgm:cxn modelId="{9CFD0D7B-77BC-4457-BCF6-D71A6C2E8843}" type="presParOf" srcId="{7B3FD62C-5854-4FAF-8160-C38D2E8CB0E3}" destId="{B7A71E82-88C5-4AFB-AB5B-1E6F6DD5CA10}" srcOrd="1" destOrd="0" presId="urn:microsoft.com/office/officeart/2009/3/layout/HorizontalOrganizationChart"/>
    <dgm:cxn modelId="{71896A32-42E7-490E-B922-786CC61A5D77}" type="presParOf" srcId="{B07CF537-76B4-48CF-A627-0CE061993232}" destId="{9511BA47-50CE-43FA-99F1-646D9B2E97EA}" srcOrd="1" destOrd="0" presId="urn:microsoft.com/office/officeart/2009/3/layout/HorizontalOrganizationChart"/>
    <dgm:cxn modelId="{C4368169-8B9B-4B90-916D-26BB9A3E1249}" type="presParOf" srcId="{B07CF537-76B4-48CF-A627-0CE061993232}" destId="{F762F827-D963-4E6B-9DFD-070D1F8E3D66}" srcOrd="2" destOrd="0" presId="urn:microsoft.com/office/officeart/2009/3/layout/HorizontalOrganizationChart"/>
    <dgm:cxn modelId="{4D664230-1EF3-49CE-A91E-DCEF50F05995}" type="presParOf" srcId="{F762F827-D963-4E6B-9DFD-070D1F8E3D66}" destId="{5537D1A2-B2B7-4616-958A-5D321B74A682}" srcOrd="0" destOrd="0" presId="urn:microsoft.com/office/officeart/2009/3/layout/HorizontalOrganizationChart"/>
    <dgm:cxn modelId="{19F5CB22-31CD-445C-9F2A-14D600DE8C01}" type="presParOf" srcId="{F762F827-D963-4E6B-9DFD-070D1F8E3D66}" destId="{696148EE-E588-4708-B44C-4ED85BEF6906}" srcOrd="1" destOrd="0" presId="urn:microsoft.com/office/officeart/2009/3/layout/HorizontalOrganizationChart"/>
    <dgm:cxn modelId="{BE179BFB-5CA6-452E-B83D-F72DFCB88204}" type="presParOf" srcId="{696148EE-E588-4708-B44C-4ED85BEF6906}" destId="{5646A065-2040-4FB9-B8A5-B5BB76AF5F8F}" srcOrd="0" destOrd="0" presId="urn:microsoft.com/office/officeart/2009/3/layout/HorizontalOrganizationChart"/>
    <dgm:cxn modelId="{90A0CB9D-E6DA-47C1-83C7-E013468B23AE}" type="presParOf" srcId="{5646A065-2040-4FB9-B8A5-B5BB76AF5F8F}" destId="{31F9479A-08E3-468E-AB0C-7E585C1734C2}" srcOrd="0" destOrd="0" presId="urn:microsoft.com/office/officeart/2009/3/layout/HorizontalOrganizationChart"/>
    <dgm:cxn modelId="{ACFC6F94-971B-4014-ABBB-287BB705316A}" type="presParOf" srcId="{5646A065-2040-4FB9-B8A5-B5BB76AF5F8F}" destId="{29A87AA6-A3C1-450B-B435-440F2626997A}" srcOrd="1" destOrd="0" presId="urn:microsoft.com/office/officeart/2009/3/layout/HorizontalOrganizationChart"/>
    <dgm:cxn modelId="{3F4B7E37-1405-4F06-B8C6-76430DDBE1AD}" type="presParOf" srcId="{696148EE-E588-4708-B44C-4ED85BEF6906}" destId="{E1EBEF56-36C0-400A-9513-CDA2B63AEE72}" srcOrd="1" destOrd="0" presId="urn:microsoft.com/office/officeart/2009/3/layout/HorizontalOrganizationChart"/>
    <dgm:cxn modelId="{4A8BA88A-BF11-4CA1-A33D-541928F52426}" type="presParOf" srcId="{696148EE-E588-4708-B44C-4ED85BEF6906}" destId="{3A0DCF1B-02CC-41DF-B8EF-4D489FBE3651}" srcOrd="2" destOrd="0" presId="urn:microsoft.com/office/officeart/2009/3/layout/HorizontalOrganizationChart"/>
    <dgm:cxn modelId="{D29E9BE0-E7D9-4FFF-8892-CD4181828272}" type="presParOf" srcId="{B0906FAD-3A4A-4555-A793-EC06D25089AD}" destId="{25B45E94-2AD5-4C24-A535-29A6DFE0788E}" srcOrd="2" destOrd="0" presId="urn:microsoft.com/office/officeart/2009/3/layout/HorizontalOrganizationChart"/>
    <dgm:cxn modelId="{D43EBC8E-E34E-42EE-9018-FF63BFB3988D}" type="presParOf" srcId="{B0906FAD-3A4A-4555-A793-EC06D25089AD}" destId="{5B17EFD7-9BD0-4AE4-B153-08C3BAA7790B}" srcOrd="3" destOrd="0" presId="urn:microsoft.com/office/officeart/2009/3/layout/HorizontalOrganizationChart"/>
    <dgm:cxn modelId="{FFB072B0-FB85-4A8D-A3F9-DB8D05DC5B8F}" type="presParOf" srcId="{5B17EFD7-9BD0-4AE4-B153-08C3BAA7790B}" destId="{B83A03FD-0486-4C62-A9E7-FA94998D706D}" srcOrd="0" destOrd="0" presId="urn:microsoft.com/office/officeart/2009/3/layout/HorizontalOrganizationChart"/>
    <dgm:cxn modelId="{B6EA30C8-2516-43DA-8693-064F26064A7A}" type="presParOf" srcId="{B83A03FD-0486-4C62-A9E7-FA94998D706D}" destId="{4BE304AE-7520-48C3-836D-0DFEB94B036B}" srcOrd="0" destOrd="0" presId="urn:microsoft.com/office/officeart/2009/3/layout/HorizontalOrganizationChart"/>
    <dgm:cxn modelId="{4FD93A14-C5DD-4BFD-B197-815B0D216A29}" type="presParOf" srcId="{B83A03FD-0486-4C62-A9E7-FA94998D706D}" destId="{F420B182-D80F-4FB5-AA88-E2355B198B81}" srcOrd="1" destOrd="0" presId="urn:microsoft.com/office/officeart/2009/3/layout/HorizontalOrganizationChart"/>
    <dgm:cxn modelId="{5C48E36C-2570-4C35-B76C-81E590FC4BB5}" type="presParOf" srcId="{5B17EFD7-9BD0-4AE4-B153-08C3BAA7790B}" destId="{EA83E110-B410-4FB8-A5F2-DBF56899E409}" srcOrd="1" destOrd="0" presId="urn:microsoft.com/office/officeart/2009/3/layout/HorizontalOrganizationChart"/>
    <dgm:cxn modelId="{5DBCF95D-85BC-4863-A905-DEF758E9CAFB}" type="presParOf" srcId="{5B17EFD7-9BD0-4AE4-B153-08C3BAA7790B}" destId="{AF609A13-F068-462F-AC31-A9BDB81E950F}" srcOrd="2" destOrd="0" presId="urn:microsoft.com/office/officeart/2009/3/layout/HorizontalOrganizationChart"/>
    <dgm:cxn modelId="{BF8E30C9-8681-47AF-A948-FA1352CF6880}" type="presParOf" srcId="{B0906FAD-3A4A-4555-A793-EC06D25089AD}" destId="{75D767E2-4E14-4ED6-B425-0FEAF717962F}" srcOrd="4" destOrd="0" presId="urn:microsoft.com/office/officeart/2009/3/layout/HorizontalOrganizationChart"/>
    <dgm:cxn modelId="{1ACCF1D6-4AB2-4C64-B94F-B7E5DE634A4F}" type="presParOf" srcId="{B0906FAD-3A4A-4555-A793-EC06D25089AD}" destId="{F353771F-9F20-444F-B707-205D878E2F92}" srcOrd="5" destOrd="0" presId="urn:microsoft.com/office/officeart/2009/3/layout/HorizontalOrganizationChart"/>
    <dgm:cxn modelId="{A23119F1-F9B8-4E7A-B91A-2061ED947377}" type="presParOf" srcId="{F353771F-9F20-444F-B707-205D878E2F92}" destId="{BAC88A92-02CB-40AD-BC74-FB392DCDF9C7}" srcOrd="0" destOrd="0" presId="urn:microsoft.com/office/officeart/2009/3/layout/HorizontalOrganizationChart"/>
    <dgm:cxn modelId="{8AD5020F-2BB4-44EB-9AE9-006156562CCC}" type="presParOf" srcId="{BAC88A92-02CB-40AD-BC74-FB392DCDF9C7}" destId="{B4CCD4EB-40FF-4783-A3B5-684DDA52BE2F}" srcOrd="0" destOrd="0" presId="urn:microsoft.com/office/officeart/2009/3/layout/HorizontalOrganizationChart"/>
    <dgm:cxn modelId="{6F4A2B17-1EA1-4D33-B734-A339CC384CDB}" type="presParOf" srcId="{BAC88A92-02CB-40AD-BC74-FB392DCDF9C7}" destId="{F0506B20-4AD4-40D8-9E8F-864C47BE49D9}" srcOrd="1" destOrd="0" presId="urn:microsoft.com/office/officeart/2009/3/layout/HorizontalOrganizationChart"/>
    <dgm:cxn modelId="{906864ED-B68F-4575-A9A5-3E1F8F85A2BC}" type="presParOf" srcId="{F353771F-9F20-444F-B707-205D878E2F92}" destId="{AB6F8A11-2305-43BF-B114-6CE78D5406C0}" srcOrd="1" destOrd="0" presId="urn:microsoft.com/office/officeart/2009/3/layout/HorizontalOrganizationChart"/>
    <dgm:cxn modelId="{BB972D37-737C-44CB-BFBF-9E8C0DC93A89}" type="presParOf" srcId="{F353771F-9F20-444F-B707-205D878E2F92}" destId="{60BC305E-C8FE-4F65-A8B8-6B38A123AA82}" srcOrd="2" destOrd="0" presId="urn:microsoft.com/office/officeart/2009/3/layout/HorizontalOrganizationChart"/>
    <dgm:cxn modelId="{2FA02863-EF79-47B2-AD4D-9A40048B8760}" type="presParOf" srcId="{3CD3F47D-2398-47E6-A473-A54BF563BEA9}" destId="{A9BD9146-DE31-40FC-AF73-12EBF3B561A3}" srcOrd="2" destOrd="0" presId="urn:microsoft.com/office/officeart/2009/3/layout/HorizontalOrganizationChart"/>
    <dgm:cxn modelId="{37B2E60A-6771-4F92-9303-D323C46FACA5}" type="presParOf" srcId="{8BF42DA9-3A8F-4377-A1AB-637100C7C471}" destId="{1A236EFE-15CB-4D6E-B708-D459E0E7A207}" srcOrd="4" destOrd="0" presId="urn:microsoft.com/office/officeart/2009/3/layout/HorizontalOrganizationChart"/>
    <dgm:cxn modelId="{2F00F1D8-A50B-4692-9548-A06F86553D5D}" type="presParOf" srcId="{8BF42DA9-3A8F-4377-A1AB-637100C7C471}" destId="{18DAFCF1-DE5D-4645-9BF9-8481A148144E}" srcOrd="5" destOrd="0" presId="urn:microsoft.com/office/officeart/2009/3/layout/HorizontalOrganizationChart"/>
    <dgm:cxn modelId="{AE5ADAA4-1BFC-42C4-AA09-C33AAAC9011B}" type="presParOf" srcId="{18DAFCF1-DE5D-4645-9BF9-8481A148144E}" destId="{F2FC6729-0241-43DE-97AF-626FB47AE96D}" srcOrd="0" destOrd="0" presId="urn:microsoft.com/office/officeart/2009/3/layout/HorizontalOrganizationChart"/>
    <dgm:cxn modelId="{C7EB9A29-0CA1-4DEF-A6B3-300D858F7837}" type="presParOf" srcId="{F2FC6729-0241-43DE-97AF-626FB47AE96D}" destId="{D98703BD-86F8-48D5-A924-F78AED3CB8C9}" srcOrd="0" destOrd="0" presId="urn:microsoft.com/office/officeart/2009/3/layout/HorizontalOrganizationChart"/>
    <dgm:cxn modelId="{BC48766E-C426-4F14-BC01-16294222A051}" type="presParOf" srcId="{F2FC6729-0241-43DE-97AF-626FB47AE96D}" destId="{93554BC9-4879-4BF9-840B-205C6C678225}" srcOrd="1" destOrd="0" presId="urn:microsoft.com/office/officeart/2009/3/layout/HorizontalOrganizationChart"/>
    <dgm:cxn modelId="{689F12F9-7A9A-4372-9AF5-ED548C5468CE}" type="presParOf" srcId="{18DAFCF1-DE5D-4645-9BF9-8481A148144E}" destId="{4FFDF783-0C36-463F-B523-502FE1005A22}" srcOrd="1" destOrd="0" presId="urn:microsoft.com/office/officeart/2009/3/layout/HorizontalOrganizationChart"/>
    <dgm:cxn modelId="{05E1C7C1-0B85-45E5-AE3F-F832BCCFBC2D}" type="presParOf" srcId="{4FFDF783-0C36-463F-B523-502FE1005A22}" destId="{F265E7F9-2085-48B4-9F35-F1CE4EDC9039}" srcOrd="0" destOrd="0" presId="urn:microsoft.com/office/officeart/2009/3/layout/HorizontalOrganizationChart"/>
    <dgm:cxn modelId="{21726E15-1BA6-42F0-B2A1-D8DFDC4C12FC}" type="presParOf" srcId="{4FFDF783-0C36-463F-B523-502FE1005A22}" destId="{9E0C91B0-4243-4A30-B4B2-0DDBF015CD64}" srcOrd="1" destOrd="0" presId="urn:microsoft.com/office/officeart/2009/3/layout/HorizontalOrganizationChart"/>
    <dgm:cxn modelId="{33EBCA6C-F1C5-4BE5-AF59-CDBA07547416}" type="presParOf" srcId="{9E0C91B0-4243-4A30-B4B2-0DDBF015CD64}" destId="{A76E8074-E711-4446-9DF6-EA27D73A2D49}" srcOrd="0" destOrd="0" presId="urn:microsoft.com/office/officeart/2009/3/layout/HorizontalOrganizationChart"/>
    <dgm:cxn modelId="{447F97ED-29B0-4795-93BD-8CE643C372B1}" type="presParOf" srcId="{A76E8074-E711-4446-9DF6-EA27D73A2D49}" destId="{AC0CF780-2E6B-40FC-817F-16B191E48F2F}" srcOrd="0" destOrd="0" presId="urn:microsoft.com/office/officeart/2009/3/layout/HorizontalOrganizationChart"/>
    <dgm:cxn modelId="{102F4264-A35F-40A8-9C4A-96555D9DE4FF}" type="presParOf" srcId="{A76E8074-E711-4446-9DF6-EA27D73A2D49}" destId="{35EB315D-012C-4C08-A54E-C03C2A6D775B}" srcOrd="1" destOrd="0" presId="urn:microsoft.com/office/officeart/2009/3/layout/HorizontalOrganizationChart"/>
    <dgm:cxn modelId="{40886D8F-FDB4-439C-B7F8-BBAC67B6EC98}" type="presParOf" srcId="{9E0C91B0-4243-4A30-B4B2-0DDBF015CD64}" destId="{083CFA84-E6E7-452A-BD65-951D7972142F}" srcOrd="1" destOrd="0" presId="urn:microsoft.com/office/officeart/2009/3/layout/HorizontalOrganizationChart"/>
    <dgm:cxn modelId="{E3FC0C21-8AAC-4039-9603-8DDCF7D27AFC}" type="presParOf" srcId="{9E0C91B0-4243-4A30-B4B2-0DDBF015CD64}" destId="{80D65F55-1629-49D5-A916-28FAA4FAE8F2}" srcOrd="2" destOrd="0" presId="urn:microsoft.com/office/officeart/2009/3/layout/HorizontalOrganizationChart"/>
    <dgm:cxn modelId="{BF121B6A-5A98-43E5-8DA5-3CC699D883B2}" type="presParOf" srcId="{18DAFCF1-DE5D-4645-9BF9-8481A148144E}" destId="{3347596D-49C3-4A45-80B6-778AF4B12EE3}" srcOrd="2" destOrd="0" presId="urn:microsoft.com/office/officeart/2009/3/layout/HorizontalOrganizationChart"/>
    <dgm:cxn modelId="{D95E8081-C8D2-4DAD-A27D-738C6F5F0FDC}" type="presParOf" srcId="{DB41A6BE-AA04-4BB4-A9CF-90DED58D4049}" destId="{6C78024D-B78F-40EF-A644-2262ACD61E88}" srcOrd="2" destOrd="0" presId="urn:microsoft.com/office/officeart/2009/3/layout/HorizontalOrganizationChart"/>
    <dgm:cxn modelId="{F2AC0C1A-0F20-471A-A68D-7ED5C43A8A51}" type="presParOf" srcId="{9799D4E3-C6B6-4ADF-A100-518397DE5FC6}" destId="{31BC13C5-A828-46F1-AFCB-FA11C8BE748B}" srcOrd="2" destOrd="0" presId="urn:microsoft.com/office/officeart/2009/3/layout/HorizontalOrganizationChart"/>
    <dgm:cxn modelId="{C37261E5-5D22-4EC3-B6DD-A8209CAB3DBF}" type="presParOf" srcId="{9799D4E3-C6B6-4ADF-A100-518397DE5FC6}" destId="{8C0A7B78-3576-43AF-BAA6-458C2F4CBF88}" srcOrd="3" destOrd="0" presId="urn:microsoft.com/office/officeart/2009/3/layout/HorizontalOrganizationChart"/>
    <dgm:cxn modelId="{12F2A114-6876-4140-8B98-957CDF68FD5A}" type="presParOf" srcId="{8C0A7B78-3576-43AF-BAA6-458C2F4CBF88}" destId="{5C920842-EAF7-4D5D-95AA-6A94FE863C13}" srcOrd="0" destOrd="0" presId="urn:microsoft.com/office/officeart/2009/3/layout/HorizontalOrganizationChart"/>
    <dgm:cxn modelId="{803433B5-9D1A-4315-8C8B-11164EB6F592}" type="presParOf" srcId="{5C920842-EAF7-4D5D-95AA-6A94FE863C13}" destId="{FBF532F7-6EFB-4C2A-B289-6A3986F4054C}" srcOrd="0" destOrd="0" presId="urn:microsoft.com/office/officeart/2009/3/layout/HorizontalOrganizationChart"/>
    <dgm:cxn modelId="{38BA17BC-C6C4-439F-B5EC-5BF5DEBE872F}" type="presParOf" srcId="{5C920842-EAF7-4D5D-95AA-6A94FE863C13}" destId="{593EAAC9-C459-4C24-B747-92F5AE15B591}" srcOrd="1" destOrd="0" presId="urn:microsoft.com/office/officeart/2009/3/layout/HorizontalOrganizationChart"/>
    <dgm:cxn modelId="{31ED74E0-DFFF-4D6D-9AAF-47D7C95CFBF2}" type="presParOf" srcId="{8C0A7B78-3576-43AF-BAA6-458C2F4CBF88}" destId="{3FBDDA26-E65B-44F6-A1C5-45F8D7B5C40A}" srcOrd="1" destOrd="0" presId="urn:microsoft.com/office/officeart/2009/3/layout/HorizontalOrganizationChart"/>
    <dgm:cxn modelId="{5641D862-5802-443B-AF79-F455B193522A}" type="presParOf" srcId="{8C0A7B78-3576-43AF-BAA6-458C2F4CBF88}" destId="{FE6F5D48-9EA8-4D53-AEA2-537D2236D3F0}" srcOrd="2" destOrd="0" presId="urn:microsoft.com/office/officeart/2009/3/layout/HorizontalOrganizationChart"/>
    <dgm:cxn modelId="{F33AD83D-7008-416B-BD9D-D2D9008F1F11}" type="presParOf" srcId="{AF7B2AA1-CB4A-408D-A7DF-834B6CDFE0E4}" destId="{32EF7912-F54E-4FCC-8AF1-9D56C22F5AED}" srcOrd="2" destOrd="0" presId="urn:microsoft.com/office/officeart/2009/3/layout/HorizontalOrganizationChart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13C5-A828-46F1-AFCB-FA11C8BE748B}">
      <dsp:nvSpPr>
        <dsp:cNvPr id="0" name=""/>
        <dsp:cNvSpPr/>
      </dsp:nvSpPr>
      <dsp:spPr>
        <a:xfrm>
          <a:off x="1497365" y="1537276"/>
          <a:ext cx="194570" cy="343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787" y="0"/>
              </a:lnTo>
              <a:lnTo>
                <a:pt x="66787" y="3438030"/>
              </a:lnTo>
              <a:lnTo>
                <a:pt x="194570" y="343803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65E7F9-2085-48B4-9F35-F1CE4EDC9039}">
      <dsp:nvSpPr>
        <dsp:cNvPr id="0" name=""/>
        <dsp:cNvSpPr/>
      </dsp:nvSpPr>
      <dsp:spPr>
        <a:xfrm>
          <a:off x="4895887" y="4931020"/>
          <a:ext cx="3417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566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236EFE-15CB-4D6E-B708-D459E0E7A207}">
      <dsp:nvSpPr>
        <dsp:cNvPr id="0" name=""/>
        <dsp:cNvSpPr/>
      </dsp:nvSpPr>
      <dsp:spPr>
        <a:xfrm>
          <a:off x="3189302" y="1536642"/>
          <a:ext cx="209219" cy="3440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3440097"/>
              </a:lnTo>
              <a:lnTo>
                <a:pt x="209219" y="3440097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D767E2-4E14-4ED6-B425-0FEAF717962F}">
      <dsp:nvSpPr>
        <dsp:cNvPr id="0" name=""/>
        <dsp:cNvSpPr/>
      </dsp:nvSpPr>
      <dsp:spPr>
        <a:xfrm>
          <a:off x="4895887" y="3433281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70" y="0"/>
              </a:lnTo>
              <a:lnTo>
                <a:pt x="81270" y="771729"/>
              </a:lnTo>
              <a:lnTo>
                <a:pt x="209053" y="771729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45E94-2AD5-4C24-A535-29A6DFE0788E}">
      <dsp:nvSpPr>
        <dsp:cNvPr id="0" name=""/>
        <dsp:cNvSpPr/>
      </dsp:nvSpPr>
      <dsp:spPr>
        <a:xfrm>
          <a:off x="4895887" y="3387561"/>
          <a:ext cx="20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053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7D1A2-B2B7-4616-958A-5D321B74A682}">
      <dsp:nvSpPr>
        <dsp:cNvPr id="0" name=""/>
        <dsp:cNvSpPr/>
      </dsp:nvSpPr>
      <dsp:spPr>
        <a:xfrm>
          <a:off x="8951579" y="2606059"/>
          <a:ext cx="112986" cy="52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86" y="0"/>
              </a:lnTo>
              <a:lnTo>
                <a:pt x="112986" y="52073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43E890-4CA1-477E-9CBB-F20546B9B22F}">
      <dsp:nvSpPr>
        <dsp:cNvPr id="0" name=""/>
        <dsp:cNvSpPr/>
      </dsp:nvSpPr>
      <dsp:spPr>
        <a:xfrm>
          <a:off x="8091098" y="1683915"/>
          <a:ext cx="111797" cy="61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797" y="0"/>
              </a:lnTo>
              <a:lnTo>
                <a:pt x="111797" y="61614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19C088-47C2-4D3F-AA8D-E34065B5F1D5}">
      <dsp:nvSpPr>
        <dsp:cNvPr id="0" name=""/>
        <dsp:cNvSpPr/>
      </dsp:nvSpPr>
      <dsp:spPr>
        <a:xfrm>
          <a:off x="6602307" y="1989915"/>
          <a:ext cx="740108" cy="671637"/>
        </a:xfrm>
        <a:custGeom>
          <a:avLst/>
          <a:gdLst/>
          <a:ahLst/>
          <a:cxnLst/>
          <a:rect l="0" t="0" r="0" b="0"/>
          <a:pathLst>
            <a:path>
              <a:moveTo>
                <a:pt x="0" y="671637"/>
              </a:moveTo>
              <a:lnTo>
                <a:pt x="740108" y="671637"/>
              </a:lnTo>
              <a:lnTo>
                <a:pt x="740108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1CBE6E-6582-4A3C-87FD-806050AFA06C}">
      <dsp:nvSpPr>
        <dsp:cNvPr id="0" name=""/>
        <dsp:cNvSpPr/>
      </dsp:nvSpPr>
      <dsp:spPr>
        <a:xfrm>
          <a:off x="4895887" y="2661552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771729"/>
              </a:moveTo>
              <a:lnTo>
                <a:pt x="81270" y="771729"/>
              </a:lnTo>
              <a:lnTo>
                <a:pt x="81270" y="0"/>
              </a:lnTo>
              <a:lnTo>
                <a:pt x="209053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FE0D42-39A2-4508-83EE-43C5E87593E9}">
      <dsp:nvSpPr>
        <dsp:cNvPr id="0" name=""/>
        <dsp:cNvSpPr/>
      </dsp:nvSpPr>
      <dsp:spPr>
        <a:xfrm>
          <a:off x="3189302" y="1536642"/>
          <a:ext cx="209219" cy="1896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1896639"/>
              </a:lnTo>
              <a:lnTo>
                <a:pt x="209219" y="1896639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2D94C3-6CE9-4982-8E9C-C0D459488D83}">
      <dsp:nvSpPr>
        <dsp:cNvPr id="0" name=""/>
        <dsp:cNvSpPr/>
      </dsp:nvSpPr>
      <dsp:spPr>
        <a:xfrm>
          <a:off x="4895836" y="1399297"/>
          <a:ext cx="192122" cy="876390"/>
        </a:xfrm>
        <a:custGeom>
          <a:avLst/>
          <a:gdLst/>
          <a:ahLst/>
          <a:cxnLst/>
          <a:rect l="0" t="0" r="0" b="0"/>
          <a:pathLst>
            <a:path>
              <a:moveTo>
                <a:pt x="0" y="876390"/>
              </a:moveTo>
              <a:lnTo>
                <a:pt x="192122" y="876390"/>
              </a:lnTo>
              <a:lnTo>
                <a:pt x="192122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6353F0-5822-4D74-BDDF-CECDD7CD9A88}">
      <dsp:nvSpPr>
        <dsp:cNvPr id="0" name=""/>
        <dsp:cNvSpPr/>
      </dsp:nvSpPr>
      <dsp:spPr>
        <a:xfrm>
          <a:off x="3189302" y="1536642"/>
          <a:ext cx="209168" cy="73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385" y="0"/>
              </a:lnTo>
              <a:lnTo>
                <a:pt x="81385" y="739045"/>
              </a:lnTo>
              <a:lnTo>
                <a:pt x="209168" y="73904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34A607-FCEC-46BD-9032-892429658E3E}">
      <dsp:nvSpPr>
        <dsp:cNvPr id="0" name=""/>
        <dsp:cNvSpPr/>
      </dsp:nvSpPr>
      <dsp:spPr>
        <a:xfrm>
          <a:off x="1497365" y="1490922"/>
          <a:ext cx="194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54"/>
              </a:moveTo>
              <a:lnTo>
                <a:pt x="66787" y="46354"/>
              </a:lnTo>
              <a:lnTo>
                <a:pt x="66787" y="45720"/>
              </a:lnTo>
              <a:lnTo>
                <a:pt x="194570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5E28ED-E3D0-4A56-9AA2-582A2D6C78AB}">
      <dsp:nvSpPr>
        <dsp:cNvPr id="0" name=""/>
        <dsp:cNvSpPr/>
      </dsp:nvSpPr>
      <dsp:spPr>
        <a:xfrm>
          <a:off x="0" y="1231276"/>
          <a:ext cx="1497365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31276"/>
        <a:ext cx="1497365" cy="611999"/>
      </dsp:txXfrm>
    </dsp:sp>
    <dsp:sp modelId="{25A34995-EE58-40B0-97E9-97DF2FB8DB02}">
      <dsp:nvSpPr>
        <dsp:cNvPr id="0" name=""/>
        <dsp:cNvSpPr/>
      </dsp:nvSpPr>
      <dsp:spPr>
        <a:xfrm>
          <a:off x="1691936" y="1230642"/>
          <a:ext cx="1497365" cy="611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1230642"/>
        <a:ext cx="1497365" cy="611999"/>
      </dsp:txXfrm>
    </dsp:sp>
    <dsp:sp modelId="{715AC28F-2566-48E2-B794-80EA6DF139D8}">
      <dsp:nvSpPr>
        <dsp:cNvPr id="0" name=""/>
        <dsp:cNvSpPr/>
      </dsp:nvSpPr>
      <dsp:spPr>
        <a:xfrm>
          <a:off x="3398470" y="1969688"/>
          <a:ext cx="1497365" cy="6119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470" y="1969688"/>
        <a:ext cx="1497365" cy="611999"/>
      </dsp:txXfrm>
    </dsp:sp>
    <dsp:sp modelId="{9543B84D-3162-432A-816B-E630AFE07596}">
      <dsp:nvSpPr>
        <dsp:cNvPr id="0" name=""/>
        <dsp:cNvSpPr/>
      </dsp:nvSpPr>
      <dsp:spPr>
        <a:xfrm>
          <a:off x="4339276" y="787297"/>
          <a:ext cx="1497365" cy="611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9276" y="787297"/>
        <a:ext cx="1497365" cy="611999"/>
      </dsp:txXfrm>
    </dsp:sp>
    <dsp:sp modelId="{7A7B0EBF-F0BD-4DBD-801D-B18EFE07F444}">
      <dsp:nvSpPr>
        <dsp:cNvPr id="0" name=""/>
        <dsp:cNvSpPr/>
      </dsp:nvSpPr>
      <dsp:spPr>
        <a:xfrm>
          <a:off x="3398522" y="3127281"/>
          <a:ext cx="1497365" cy="6119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3127281"/>
        <a:ext cx="1497365" cy="611999"/>
      </dsp:txXfrm>
    </dsp:sp>
    <dsp:sp modelId="{9B405490-98C7-4FD4-A17B-C5F73F3F1F26}">
      <dsp:nvSpPr>
        <dsp:cNvPr id="0" name=""/>
        <dsp:cNvSpPr/>
      </dsp:nvSpPr>
      <dsp:spPr>
        <a:xfrm>
          <a:off x="5104941" y="2355552"/>
          <a:ext cx="1497365" cy="61199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sp:txBody>
      <dsp:txXfrm>
        <a:off x="5104941" y="2355552"/>
        <a:ext cx="1497365" cy="611999"/>
      </dsp:txXfrm>
    </dsp:sp>
    <dsp:sp modelId="{A5BC787D-DA43-465E-825F-00F35E7E2D12}">
      <dsp:nvSpPr>
        <dsp:cNvPr id="0" name=""/>
        <dsp:cNvSpPr/>
      </dsp:nvSpPr>
      <dsp:spPr>
        <a:xfrm>
          <a:off x="6593733" y="1377915"/>
          <a:ext cx="1497365" cy="61199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sp:txBody>
      <dsp:txXfrm>
        <a:off x="6593733" y="1377915"/>
        <a:ext cx="1497365" cy="611999"/>
      </dsp:txXfrm>
    </dsp:sp>
    <dsp:sp modelId="{241A5B2A-BC32-4B0A-BCA3-5AD277434281}">
      <dsp:nvSpPr>
        <dsp:cNvPr id="0" name=""/>
        <dsp:cNvSpPr/>
      </dsp:nvSpPr>
      <dsp:spPr>
        <a:xfrm>
          <a:off x="7454213" y="2300059"/>
          <a:ext cx="1497365" cy="611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4213" y="2300059"/>
        <a:ext cx="1497365" cy="611999"/>
      </dsp:txXfrm>
    </dsp:sp>
    <dsp:sp modelId="{31F9479A-08E3-468E-AB0C-7E585C1734C2}">
      <dsp:nvSpPr>
        <dsp:cNvPr id="0" name=""/>
        <dsp:cNvSpPr/>
      </dsp:nvSpPr>
      <dsp:spPr>
        <a:xfrm>
          <a:off x="8315882" y="3126794"/>
          <a:ext cx="1497365" cy="61199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sp:txBody>
      <dsp:txXfrm>
        <a:off x="8315882" y="3126794"/>
        <a:ext cx="1497365" cy="611999"/>
      </dsp:txXfrm>
    </dsp:sp>
    <dsp:sp modelId="{4BE304AE-7520-48C3-836D-0DFEB94B036B}">
      <dsp:nvSpPr>
        <dsp:cNvPr id="0" name=""/>
        <dsp:cNvSpPr/>
      </dsp:nvSpPr>
      <dsp:spPr>
        <a:xfrm>
          <a:off x="5104941" y="3127281"/>
          <a:ext cx="1497365" cy="61199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sp:txBody>
      <dsp:txXfrm>
        <a:off x="5104941" y="3127281"/>
        <a:ext cx="1497365" cy="611999"/>
      </dsp:txXfrm>
    </dsp:sp>
    <dsp:sp modelId="{B4CCD4EB-40FF-4783-A3B5-684DDA52BE2F}">
      <dsp:nvSpPr>
        <dsp:cNvPr id="0" name=""/>
        <dsp:cNvSpPr/>
      </dsp:nvSpPr>
      <dsp:spPr>
        <a:xfrm>
          <a:off x="5104941" y="3899010"/>
          <a:ext cx="1497365" cy="61199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sp:txBody>
      <dsp:txXfrm>
        <a:off x="5104941" y="3899010"/>
        <a:ext cx="1497365" cy="611999"/>
      </dsp:txXfrm>
    </dsp:sp>
    <dsp:sp modelId="{D98703BD-86F8-48D5-A924-F78AED3CB8C9}">
      <dsp:nvSpPr>
        <dsp:cNvPr id="0" name=""/>
        <dsp:cNvSpPr/>
      </dsp:nvSpPr>
      <dsp:spPr>
        <a:xfrm>
          <a:off x="3398522" y="4670740"/>
          <a:ext cx="1497365" cy="61199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4670740"/>
        <a:ext cx="1497365" cy="611999"/>
      </dsp:txXfrm>
    </dsp:sp>
    <dsp:sp modelId="{AC0CF780-2E6B-40FC-817F-16B191E48F2F}">
      <dsp:nvSpPr>
        <dsp:cNvPr id="0" name=""/>
        <dsp:cNvSpPr/>
      </dsp:nvSpPr>
      <dsp:spPr>
        <a:xfrm>
          <a:off x="8313454" y="4670740"/>
          <a:ext cx="1497365" cy="611999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8313454" y="4670740"/>
        <a:ext cx="1497365" cy="611999"/>
      </dsp:txXfrm>
    </dsp:sp>
    <dsp:sp modelId="{FBF532F7-6EFB-4C2A-B289-6A3986F4054C}">
      <dsp:nvSpPr>
        <dsp:cNvPr id="0" name=""/>
        <dsp:cNvSpPr/>
      </dsp:nvSpPr>
      <dsp:spPr>
        <a:xfrm>
          <a:off x="1691936" y="4669307"/>
          <a:ext cx="1497365" cy="61199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4669307"/>
        <a:ext cx="1497365" cy="61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2899-8049-4464-B39B-B521C565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2CF71-9AE8-4B7B-ACA2-99186B40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CF7B0-FD0F-402B-8440-3CD3092F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D3AEE-3BEB-449D-BCD7-60200E3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1F231-B94C-4AD0-BB07-1B4BBCC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5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7B5B-3DB5-4F5C-90F2-85AB7E39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1AEC1-18E8-45DA-A0C0-AB3E8064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79D50-A59F-48EA-ADC3-0BFAC4E2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0802E-C041-4BCA-A142-C263838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1FD83-F612-45CA-81BF-F08999E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90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7CBA0-7BE8-4915-994C-368EA7F6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9F85F-067B-401B-9197-681D51E5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E26B8-44BF-408C-8C23-F48BDD02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64530-A4EF-4E97-98A3-6B4B62EA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50BD-9752-4844-825E-E3817DF7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6AF3-3094-46F7-B4BB-A080DEA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3126B-9D80-4A8C-96C3-F7511E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549E3-B9EA-4D05-B0BB-0D37BA4C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5B45B-4D0B-4C72-BAFC-B302B1B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3119F-2299-4EFF-B448-801D6D4E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1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70BD-A844-4031-A8A1-92C6DD0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825E1-0047-45A4-A73F-88F97C12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040E8-85B6-4192-A153-285B44D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544B1-06F9-485D-A39E-535CE03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C6DDD-1A7B-4CF0-BE99-247972D6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B2C5-5E58-4C09-8AB1-3A0A1D1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B3387-BAC2-4514-B527-C7EEF02E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5B06A-6A13-4F52-8331-2AFEA150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11D62-F54C-4F60-B53B-9238C57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33662-7D28-4A43-987D-367D7E9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A9FC8-E37C-43DA-ADA0-7E617602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3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D1C0-DFBF-4F24-B6FE-D807C86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BB1FE-5E83-4D59-AB68-CED7F845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C0CECF-6D8A-48A3-A5CA-E8582016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CD516-8CE2-44E0-8158-60FB6B451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1254EA-FF49-4BC8-A48F-3E5BE3F3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C42329-AC7B-4BA3-9C33-ECD1B42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D0E99-B742-47D2-A5FE-A099A73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8A240B-2461-499F-A741-8F7DF92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8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2A4D-A86A-4E39-A5B9-6E078E32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2F883E-EF8C-4562-92BF-EA6D5F3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FA0BD6-A42A-4D69-8E4E-8F87F017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5F1B5-F1B2-4C8A-A22C-B8D928C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4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7E3B59-5FE8-4FB3-A875-7B15F18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8DAB11-AACA-41CC-A384-45325FF1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43BA8-96F5-4119-8F7C-E18D2EF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9064-79D0-4778-A2FD-51091872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4776B-FD86-4823-B72D-2FA700D4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1588-CF97-40E7-997C-22014D9E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1D23A-1DF4-4026-AC0C-ED4B2509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19C99-CBC8-4798-A377-E1938CB8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25815-EFCF-47F9-B9C5-FEF8D35E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8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6DDC-6F68-4EF8-BC68-77BFDC6D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63EE32-677D-4C71-B461-724B7E9AD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802CA-752F-46CA-86FD-0C7F4169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9D4B66-09ED-4F36-92F9-29A2A6A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9D673-10C4-4820-AACD-619469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E6F73-2093-496A-A364-C6D11B9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91C2D-1383-49EA-AD1A-B683BFC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E81E2-392D-4DBD-A549-4D1B5835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CFAD-0103-450C-946D-BD1D593C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7DD-1775-49AD-A939-A26EA5A17702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1DB66-2875-4AA0-980D-25F320AE5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D062-33FB-4DA7-870E-0C1D6A179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621EAED-FB92-42F1-A62B-D9BC099BF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998529"/>
              </p:ext>
            </p:extLst>
          </p:nvPr>
        </p:nvGraphicFramePr>
        <p:xfrm>
          <a:off x="159798" y="124287"/>
          <a:ext cx="12032202" cy="648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E879787-DB0C-4321-9B1B-6E4D7B024A6E}"/>
              </a:ext>
            </a:extLst>
          </p:cNvPr>
          <p:cNvCxnSpPr/>
          <p:nvPr/>
        </p:nvCxnSpPr>
        <p:spPr>
          <a:xfrm rot="5400000" flipH="1" flipV="1">
            <a:off x="1182006" y="3393362"/>
            <a:ext cx="2836506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21AED18-55A6-417D-9FA3-CD7C6B4DBF1A}"/>
              </a:ext>
            </a:extLst>
          </p:cNvPr>
          <p:cNvCxnSpPr/>
          <p:nvPr/>
        </p:nvCxnSpPr>
        <p:spPr>
          <a:xfrm rot="5400000" flipH="1" flipV="1">
            <a:off x="8774993" y="4328554"/>
            <a:ext cx="900000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Fernando Marroquin Bustos</dc:creator>
  <cp:lastModifiedBy>Edwin Fernando Marroquin Bustos</cp:lastModifiedBy>
  <cp:revision>1</cp:revision>
  <dcterms:created xsi:type="dcterms:W3CDTF">2021-09-30T01:41:56Z</dcterms:created>
  <dcterms:modified xsi:type="dcterms:W3CDTF">2021-09-30T02:50:58Z</dcterms:modified>
</cp:coreProperties>
</file>