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1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445CA-45D8-46B0-99DD-47ED0176E37C}" type="datetimeFigureOut">
              <a:rPr lang="pt-BR" smtClean="0"/>
              <a:t>23/08/2022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40DAA-33C5-40E9-92F6-14C564967F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2220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445CA-45D8-46B0-99DD-47ED0176E37C}" type="datetimeFigureOut">
              <a:rPr lang="pt-BR" smtClean="0"/>
              <a:t>23/08/2022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40DAA-33C5-40E9-92F6-14C564967F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9596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445CA-45D8-46B0-99DD-47ED0176E37C}" type="datetimeFigureOut">
              <a:rPr lang="pt-BR" smtClean="0"/>
              <a:t>23/08/2022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40DAA-33C5-40E9-92F6-14C564967F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3457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445CA-45D8-46B0-99DD-47ED0176E37C}" type="datetimeFigureOut">
              <a:rPr lang="pt-BR" smtClean="0"/>
              <a:t>23/08/2022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40DAA-33C5-40E9-92F6-14C564967F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3317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445CA-45D8-46B0-99DD-47ED0176E37C}" type="datetimeFigureOut">
              <a:rPr lang="pt-BR" smtClean="0"/>
              <a:t>23/08/2022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40DAA-33C5-40E9-92F6-14C564967F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9445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445CA-45D8-46B0-99DD-47ED0176E37C}" type="datetimeFigureOut">
              <a:rPr lang="pt-BR" smtClean="0"/>
              <a:t>23/08/2022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40DAA-33C5-40E9-92F6-14C564967F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7712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445CA-45D8-46B0-99DD-47ED0176E37C}" type="datetimeFigureOut">
              <a:rPr lang="pt-BR" smtClean="0"/>
              <a:t>23/08/2022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40DAA-33C5-40E9-92F6-14C564967F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1055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445CA-45D8-46B0-99DD-47ED0176E37C}" type="datetimeFigureOut">
              <a:rPr lang="pt-BR" smtClean="0"/>
              <a:t>23/08/2022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40DAA-33C5-40E9-92F6-14C564967F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8676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445CA-45D8-46B0-99DD-47ED0176E37C}" type="datetimeFigureOut">
              <a:rPr lang="pt-BR" smtClean="0"/>
              <a:t>23/08/2022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40DAA-33C5-40E9-92F6-14C564967F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7546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445CA-45D8-46B0-99DD-47ED0176E37C}" type="datetimeFigureOut">
              <a:rPr lang="pt-BR" smtClean="0"/>
              <a:t>23/08/2022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40DAA-33C5-40E9-92F6-14C564967F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5481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445CA-45D8-46B0-99DD-47ED0176E37C}" type="datetimeFigureOut">
              <a:rPr lang="pt-BR" smtClean="0"/>
              <a:t>23/08/2022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40DAA-33C5-40E9-92F6-14C564967F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8418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9445CA-45D8-46B0-99DD-47ED0176E37C}" type="datetimeFigureOut">
              <a:rPr lang="pt-BR" smtClean="0"/>
              <a:t>23/08/2022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A40DAA-33C5-40E9-92F6-14C564967F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1058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83270" y="-280448"/>
            <a:ext cx="12192000" cy="701354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405351" y="171254"/>
            <a:ext cx="5533536" cy="28358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716437" y="311085"/>
            <a:ext cx="4732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Problema do negócio</a:t>
            </a:r>
          </a:p>
          <a:p>
            <a:endParaRPr lang="pt-BR" dirty="0"/>
          </a:p>
        </p:txBody>
      </p:sp>
      <p:sp>
        <p:nvSpPr>
          <p:cNvPr id="18" name="CaixaDeTexto 17"/>
          <p:cNvSpPr txBox="1"/>
          <p:nvPr/>
        </p:nvSpPr>
        <p:spPr>
          <a:xfrm>
            <a:off x="7543014" y="416351"/>
            <a:ext cx="4732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Usuários</a:t>
            </a:r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1074654" y="3826387"/>
            <a:ext cx="4732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Resultados</a:t>
            </a:r>
            <a:endParaRPr lang="pt-BR" dirty="0"/>
          </a:p>
        </p:txBody>
      </p:sp>
      <p:sp>
        <p:nvSpPr>
          <p:cNvPr id="20" name="CaixaDeTexto 19"/>
          <p:cNvSpPr txBox="1"/>
          <p:nvPr/>
        </p:nvSpPr>
        <p:spPr>
          <a:xfrm>
            <a:off x="7179296" y="4004412"/>
            <a:ext cx="4732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Soluções</a:t>
            </a:r>
            <a:endParaRPr lang="pt-BR" dirty="0"/>
          </a:p>
        </p:txBody>
      </p:sp>
      <p:sp>
        <p:nvSpPr>
          <p:cNvPr id="21" name="Retângulo 20"/>
          <p:cNvSpPr/>
          <p:nvPr/>
        </p:nvSpPr>
        <p:spPr>
          <a:xfrm>
            <a:off x="405351" y="3452174"/>
            <a:ext cx="5533536" cy="28358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21"/>
          <p:cNvSpPr/>
          <p:nvPr/>
        </p:nvSpPr>
        <p:spPr>
          <a:xfrm>
            <a:off x="6340310" y="171255"/>
            <a:ext cx="5533536" cy="28358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/>
          <p:cNvSpPr/>
          <p:nvPr/>
        </p:nvSpPr>
        <p:spPr>
          <a:xfrm>
            <a:off x="6340310" y="3452175"/>
            <a:ext cx="5533536" cy="28358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360063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391</TotalTime>
  <Words>6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Raul Meira de Souza</dc:creator>
  <cp:lastModifiedBy>Raul Meira de Souza</cp:lastModifiedBy>
  <cp:revision>5</cp:revision>
  <dcterms:created xsi:type="dcterms:W3CDTF">2022-08-23T10:40:43Z</dcterms:created>
  <dcterms:modified xsi:type="dcterms:W3CDTF">2022-08-23T17:11:57Z</dcterms:modified>
</cp:coreProperties>
</file>