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97759-C9D2-15EE-7DA6-F1E5D4D54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EA3F36-B47C-F946-D8F4-1FA0AB28F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220524-0321-64CE-0929-5304D25F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D86-7B15-4C79-AC42-26ACBDDC39A0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2CC2E4-CF75-0765-8440-CB061763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147184-0733-1E5F-6388-25CB158B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B277-FD72-4A62-9B1C-2567A45AF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39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8CAA3-E462-3E39-F945-FA9E5445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351DAA6-AD80-30A9-6A77-A64F59F0C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CE06D5-72B9-8A41-7B3A-C806E96C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D86-7B15-4C79-AC42-26ACBDDC39A0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276C66-4C4D-5D33-5AAF-93D35AB7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3EB80E-1B37-DD32-836F-972DEA58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B277-FD72-4A62-9B1C-2567A45AF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15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B15818-DE19-1B01-1DC2-33634287F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25FBDD-90F0-EDD1-A44E-ABC9F5331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B7A80F-7564-9E3B-FEDB-53892625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D86-7B15-4C79-AC42-26ACBDDC39A0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E81424-0065-83CF-D602-A00167EA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289D1A-E957-4626-D267-EC651B2F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B277-FD72-4A62-9B1C-2567A45AF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23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9C5A5-CA19-CB7C-3832-CAA17322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59CF4E-99A1-EC26-F33B-82F444ACB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0537EE-3B8A-EA5E-00CE-0935F631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D86-7B15-4C79-AC42-26ACBDDC39A0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722144-DD7F-89FE-475F-CDF97E3B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313D40-93B3-E911-282B-7DBA754F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B277-FD72-4A62-9B1C-2567A45AF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08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AC2D4-D01B-9E17-A3CC-7BB318523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35F0EE-6F8F-0038-9948-0CE7AE085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3DA8FC-805F-A3E9-75D2-8418CF9BE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D86-7B15-4C79-AC42-26ACBDDC39A0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3BC570-3DB9-B16D-A36E-E3C42D71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5D9BBD-6F12-2028-51AC-27ADD423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B277-FD72-4A62-9B1C-2567A45AF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47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6F979-6FEC-3C61-4A8B-53C669CE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C4813B-C34E-69A8-AD17-64D150145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A72297-7501-68A7-3F36-02BA14523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6B2371-1289-A93A-F0CF-B7882D0D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D86-7B15-4C79-AC42-26ACBDDC39A0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BC585B-205F-2BC5-6342-ABECA686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2E1934-C45B-951F-409E-6185015D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B277-FD72-4A62-9B1C-2567A45AF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78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14B84-2B84-6E9A-39D0-38A69B5C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11A8E3-E5A8-7A3A-59EA-9BD719E2C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7FB1CB-3EB5-CADB-30E7-71B84B64D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D3FC0D-0796-6DC4-3E60-79B143E4C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A6E112-D516-DD56-0A4F-2B54095C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5D5D1F-9D7D-6AED-65DF-E25867A5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D86-7B15-4C79-AC42-26ACBDDC39A0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124E4FD-EF34-5EB6-BCB6-F99C90C6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7C3181-4D26-4955-CCC6-A5113F96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B277-FD72-4A62-9B1C-2567A45AF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35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DF876-26F9-22B2-320F-696E342C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AABCCB-9D2D-5D6D-279D-3328918B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D86-7B15-4C79-AC42-26ACBDDC39A0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9114C1-C3AB-CD51-F8A7-F0E44934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237D4C-1F6A-13CA-546B-8C7944F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B277-FD72-4A62-9B1C-2567A45AF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4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DC8338-D714-5712-C5AF-5815A545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D86-7B15-4C79-AC42-26ACBDDC39A0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4F9B863-4988-676B-D9C4-5FD9543E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553292-D4C6-E215-E1DD-6955D79B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B277-FD72-4A62-9B1C-2567A45AF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56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28E98-C680-FFE9-80A1-552A2DB3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61683D-3163-9412-3796-4E9FE5FE2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A32862-1DD1-7183-FA81-A9D7F4A01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B93F08-3B99-CC92-3D12-B33F1B18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D86-7B15-4C79-AC42-26ACBDDC39A0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CC585B-F71E-F6E7-6D9D-42A716EB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D741FE-E7EA-D91B-4C3E-C3E4CCEA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B277-FD72-4A62-9B1C-2567A45AF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3E7D2-3CE4-3599-9FA8-64748E02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B34021-8E8A-B9BB-20D7-8831C152B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603F45-9EB1-ED59-FB0A-58BAB21B9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46A3B8-50BD-AECA-B6DB-5FFEEA19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D86-7B15-4C79-AC42-26ACBDDC39A0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9146DA-A4BC-BB6D-0E6F-75D2B728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C16F33-077D-165D-F93F-5EFA5945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B277-FD72-4A62-9B1C-2567A45AF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98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E8353F5-F7E2-298F-557C-013F174E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86BD68-EEF0-AB65-7EF2-27C80F6AF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AF5825-CAE7-18C1-FDF8-52B44D4ED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D2D86-7B15-4C79-AC42-26ACBDDC39A0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B879E9-FA14-D4C6-3F46-532B18363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DCC8A6-60E7-4FF8-67AE-E8667F719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CB277-FD72-4A62-9B1C-2567A45AF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6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443F1DD-57C2-D3BA-7E05-DC1F6A36DB79}"/>
              </a:ext>
            </a:extLst>
          </p:cNvPr>
          <p:cNvSpPr/>
          <p:nvPr/>
        </p:nvSpPr>
        <p:spPr>
          <a:xfrm>
            <a:off x="0" y="0"/>
            <a:ext cx="12192000" cy="7735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557138-93C4-7604-4960-3E28B4328E52}"/>
              </a:ext>
            </a:extLst>
          </p:cNvPr>
          <p:cNvSpPr txBox="1"/>
          <p:nvPr/>
        </p:nvSpPr>
        <p:spPr>
          <a:xfrm>
            <a:off x="4819034" y="179436"/>
            <a:ext cx="2553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Proto-Persona 1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C7F22D5-83EB-CB51-0319-EF5D1A125F49}"/>
              </a:ext>
            </a:extLst>
          </p:cNvPr>
          <p:cNvSpPr/>
          <p:nvPr/>
        </p:nvSpPr>
        <p:spPr>
          <a:xfrm>
            <a:off x="412960" y="1011198"/>
            <a:ext cx="5574890" cy="26792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8DEC571-245A-A992-9D85-76278E201DC0}"/>
              </a:ext>
            </a:extLst>
          </p:cNvPr>
          <p:cNvSpPr/>
          <p:nvPr/>
        </p:nvSpPr>
        <p:spPr>
          <a:xfrm>
            <a:off x="6204150" y="1011198"/>
            <a:ext cx="5574890" cy="26792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0726F4B-F8FC-DD31-7F3D-B0E7C868A727}"/>
              </a:ext>
            </a:extLst>
          </p:cNvPr>
          <p:cNvSpPr/>
          <p:nvPr/>
        </p:nvSpPr>
        <p:spPr>
          <a:xfrm>
            <a:off x="412950" y="3834358"/>
            <a:ext cx="11366091" cy="280733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0FF2BE4-EE12-AEF4-C616-7B2BAACD4C3A}"/>
              </a:ext>
            </a:extLst>
          </p:cNvPr>
          <p:cNvSpPr/>
          <p:nvPr/>
        </p:nvSpPr>
        <p:spPr>
          <a:xfrm>
            <a:off x="788423" y="1464019"/>
            <a:ext cx="1327355" cy="16843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8AA37F3-2291-80BE-F99E-4D5C8C4632F5}"/>
              </a:ext>
            </a:extLst>
          </p:cNvPr>
          <p:cNvSpPr txBox="1"/>
          <p:nvPr/>
        </p:nvSpPr>
        <p:spPr>
          <a:xfrm>
            <a:off x="2898894" y="1136299"/>
            <a:ext cx="100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Quem?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208DCB3-AF0E-17D3-5183-033426BD8A30}"/>
              </a:ext>
            </a:extLst>
          </p:cNvPr>
          <p:cNvSpPr txBox="1"/>
          <p:nvPr/>
        </p:nvSpPr>
        <p:spPr>
          <a:xfrm>
            <a:off x="7243915" y="1142861"/>
            <a:ext cx="365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Palavras / Frases que definem: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F72950-7823-C378-0733-BA259B6A427B}"/>
              </a:ext>
            </a:extLst>
          </p:cNvPr>
          <p:cNvSpPr txBox="1"/>
          <p:nvPr/>
        </p:nvSpPr>
        <p:spPr>
          <a:xfrm>
            <a:off x="751012" y="3958644"/>
            <a:ext cx="2869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Dores e necessidades: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12" y="1464019"/>
            <a:ext cx="1472306" cy="1684364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2623086" y="1688626"/>
            <a:ext cx="299772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Andreia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“Os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dados dos clientes demoram pra chegar até mim, o que atrasa todo o processo”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6603918" y="1593979"/>
            <a:ext cx="49302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ão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gosta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atraso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rabalha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há anos no hospital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á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passou por diversas situações na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ompreensiva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Paciente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É chefe de enfermagem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88423" y="4591695"/>
            <a:ext cx="10312923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Precisa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comunicação mais rápida entre os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setores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rabalho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sobrecarregado quando há atraso no envio de informações dos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pacientes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Correria para atender e não atrasar todos os pacientes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Culpada por superiores quando há insatisfação entre os pacientes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049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443F1DD-57C2-D3BA-7E05-DC1F6A36DB79}"/>
              </a:ext>
            </a:extLst>
          </p:cNvPr>
          <p:cNvSpPr/>
          <p:nvPr/>
        </p:nvSpPr>
        <p:spPr>
          <a:xfrm>
            <a:off x="0" y="0"/>
            <a:ext cx="12192000" cy="7735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557138-93C4-7604-4960-3E28B4328E52}"/>
              </a:ext>
            </a:extLst>
          </p:cNvPr>
          <p:cNvSpPr txBox="1"/>
          <p:nvPr/>
        </p:nvSpPr>
        <p:spPr>
          <a:xfrm>
            <a:off x="4819034" y="179436"/>
            <a:ext cx="2553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Proto-Persona 2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C7F22D5-83EB-CB51-0319-EF5D1A125F49}"/>
              </a:ext>
            </a:extLst>
          </p:cNvPr>
          <p:cNvSpPr/>
          <p:nvPr/>
        </p:nvSpPr>
        <p:spPr>
          <a:xfrm>
            <a:off x="412960" y="1011198"/>
            <a:ext cx="5574890" cy="26792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8DEC571-245A-A992-9D85-76278E201DC0}"/>
              </a:ext>
            </a:extLst>
          </p:cNvPr>
          <p:cNvSpPr/>
          <p:nvPr/>
        </p:nvSpPr>
        <p:spPr>
          <a:xfrm>
            <a:off x="6204150" y="1011198"/>
            <a:ext cx="5574890" cy="26792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0726F4B-F8FC-DD31-7F3D-B0E7C868A727}"/>
              </a:ext>
            </a:extLst>
          </p:cNvPr>
          <p:cNvSpPr/>
          <p:nvPr/>
        </p:nvSpPr>
        <p:spPr>
          <a:xfrm>
            <a:off x="412950" y="3834358"/>
            <a:ext cx="11366091" cy="280733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0FF2BE4-EE12-AEF4-C616-7B2BAACD4C3A}"/>
              </a:ext>
            </a:extLst>
          </p:cNvPr>
          <p:cNvSpPr/>
          <p:nvPr/>
        </p:nvSpPr>
        <p:spPr>
          <a:xfrm>
            <a:off x="788423" y="1464019"/>
            <a:ext cx="1327355" cy="16843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8AA37F3-2291-80BE-F99E-4D5C8C4632F5}"/>
              </a:ext>
            </a:extLst>
          </p:cNvPr>
          <p:cNvSpPr txBox="1"/>
          <p:nvPr/>
        </p:nvSpPr>
        <p:spPr>
          <a:xfrm>
            <a:off x="2861187" y="1117293"/>
            <a:ext cx="100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Quem?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208DCB3-AF0E-17D3-5183-033426BD8A30}"/>
              </a:ext>
            </a:extLst>
          </p:cNvPr>
          <p:cNvSpPr txBox="1"/>
          <p:nvPr/>
        </p:nvSpPr>
        <p:spPr>
          <a:xfrm>
            <a:off x="7243915" y="1142861"/>
            <a:ext cx="365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Palavras / Frases que definem: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F72950-7823-C378-0733-BA259B6A427B}"/>
              </a:ext>
            </a:extLst>
          </p:cNvPr>
          <p:cNvSpPr txBox="1"/>
          <p:nvPr/>
        </p:nvSpPr>
        <p:spPr>
          <a:xfrm>
            <a:off x="788423" y="3939998"/>
            <a:ext cx="2869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Dores e necessidades: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14" y="1464019"/>
            <a:ext cx="1571100" cy="168436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2677600" y="1646429"/>
            <a:ext cx="294116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Carol</a:t>
            </a:r>
          </a:p>
          <a:p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“Meu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computador trava muito e acumula pacientes a serem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atendidos.”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696168" y="1640264"/>
            <a:ext cx="49679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Esforçada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Ansiosa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Tem pavio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curto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Organizada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Gosta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tudo do seu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jeito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É recepcionista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80825" y="4572995"/>
            <a:ext cx="10331777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Trabalho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sobrecarregado quando a máquina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trava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recisa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um computador estável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clientes reclamam com ela quando existe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atraso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Estresse quando seu ambiente de trabalho fica cheio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856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160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Mariana Pimentel Carmo</dc:creator>
  <cp:lastModifiedBy>Raul Meira de Souza</cp:lastModifiedBy>
  <cp:revision>9</cp:revision>
  <dcterms:created xsi:type="dcterms:W3CDTF">2022-08-19T19:48:03Z</dcterms:created>
  <dcterms:modified xsi:type="dcterms:W3CDTF">2022-08-23T17:11:47Z</dcterms:modified>
</cp:coreProperties>
</file>