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05351" y="171254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16437" y="311085"/>
            <a:ext cx="4732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do negócio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Frequente problema de lentidão nas máquinas de recepç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ões em hospitais, o que gera filas na recepção e atrasos na triagem dos pacientes.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43014" y="416351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74654" y="3826387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179296" y="4004412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05351" y="3452174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Problema do negócio</a:t>
            </a:r>
          </a:p>
          <a:p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Frequente problema de lentidão nas máquinas de recepções em hospitais, o que gera filas na recepção e atrasos na triagem dos pacientes.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40310" y="171255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340310" y="3452175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740950" y="311085"/>
            <a:ext cx="47322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Equipe de TI/suporte do hospital.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6437" y="3640318"/>
            <a:ext cx="47322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agilidade na triagem dos pacientes, maior satisfação por parte deles, e um ambiente de trabalho menos congestionado.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40950" y="3660743"/>
            <a:ext cx="47322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Solução e Ideias</a:t>
            </a:r>
          </a:p>
          <a:p>
            <a:pPr algn="ctr"/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monitoramento no computador da recepção, com alertas para o usuário quando a máquina estiver prestes a dar algum problema.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60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10</cp:revision>
  <dcterms:created xsi:type="dcterms:W3CDTF">2022-08-23T10:40:43Z</dcterms:created>
  <dcterms:modified xsi:type="dcterms:W3CDTF">2022-08-23T18:01:45Z</dcterms:modified>
</cp:coreProperties>
</file>