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22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59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45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31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44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71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67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54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8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445CA-45D8-46B0-99DD-47ED0176E37C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05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C8C957E-C132-41A7-5220-9C8ECAE97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84015"/>
              </p:ext>
            </p:extLst>
          </p:nvPr>
        </p:nvGraphicFramePr>
        <p:xfrm>
          <a:off x="1142181" y="1288025"/>
          <a:ext cx="9907638" cy="5086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546">
                  <a:extLst>
                    <a:ext uri="{9D8B030D-6E8A-4147-A177-3AD203B41FA5}">
                      <a16:colId xmlns:a16="http://schemas.microsoft.com/office/drawing/2014/main" val="306152525"/>
                    </a:ext>
                  </a:extLst>
                </a:gridCol>
                <a:gridCol w="3302546">
                  <a:extLst>
                    <a:ext uri="{9D8B030D-6E8A-4147-A177-3AD203B41FA5}">
                      <a16:colId xmlns:a16="http://schemas.microsoft.com/office/drawing/2014/main" val="50966210"/>
                    </a:ext>
                  </a:extLst>
                </a:gridCol>
                <a:gridCol w="3302546">
                  <a:extLst>
                    <a:ext uri="{9D8B030D-6E8A-4147-A177-3AD203B41FA5}">
                      <a16:colId xmlns:a16="http://schemas.microsoft.com/office/drawing/2014/main" val="489745552"/>
                    </a:ext>
                  </a:extLst>
                </a:gridCol>
              </a:tblGrid>
              <a:tr h="2478017">
                <a:tc>
                  <a:txBody>
                    <a:bodyPr/>
                    <a:lstStyle/>
                    <a:p>
                      <a:pPr algn="l"/>
                      <a:r>
                        <a:rPr lang="pt-BR" sz="18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Problema do negócio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Frequente problema de lentidão nas máquinas de recepções em hospitais, o que gera filas na recepção e atrasos na triagem dos pacientes.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pt-BR" sz="18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Solução e Ideias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monitoramento no computador da recepção, com alertas para o usuário quando a máquina estiver prestes a dar algum problema.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pt-BR" sz="18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Maior agilidade na triagem dos pacientes, maior satisfação por parte deles, e um ambiente de trabalho menos congestionado.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94715"/>
                  </a:ext>
                </a:extLst>
              </a:tr>
              <a:tr h="2526602">
                <a:tc>
                  <a:txBody>
                    <a:bodyPr/>
                    <a:lstStyle/>
                    <a:p>
                      <a:pPr algn="l"/>
                      <a:r>
                        <a:rPr lang="pt-BR" sz="18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Equipe de TI/suporte do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7107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4AA04304-1C0E-C623-D4FF-47BD98EBE282}"/>
              </a:ext>
            </a:extLst>
          </p:cNvPr>
          <p:cNvSpPr/>
          <p:nvPr/>
        </p:nvSpPr>
        <p:spPr>
          <a:xfrm>
            <a:off x="0" y="0"/>
            <a:ext cx="12192000" cy="773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Lean UX Canvas</a:t>
            </a:r>
          </a:p>
        </p:txBody>
      </p:sp>
    </p:spTree>
    <p:extLst>
      <p:ext uri="{BB962C8B-B14F-4D97-AF65-F5344CB8AC3E}">
        <p14:creationId xmlns:p14="http://schemas.microsoft.com/office/powerpoint/2010/main" val="3075405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86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Meira de Souza</dc:creator>
  <cp:lastModifiedBy>Mariana Pimentel Carmo</cp:lastModifiedBy>
  <cp:revision>12</cp:revision>
  <dcterms:created xsi:type="dcterms:W3CDTF">2022-08-23T10:40:43Z</dcterms:created>
  <dcterms:modified xsi:type="dcterms:W3CDTF">2022-08-27T00:34:02Z</dcterms:modified>
</cp:coreProperties>
</file>