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Squada One"/>
      <p:regular r:id="rId27"/>
    </p:embeddedFont>
    <p:embeddedFont>
      <p:font typeface="Roboto Condensed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U8qbso08UiSdZ/pdkMerZp4fM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Squad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a7cec0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3a7cec0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00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0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0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80" name="Google Shape;80;p10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" name="Google Shape;81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5" name="Google Shape;85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1" name="Google Shape;91;p11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2" name="Google Shape;92;p11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3" name="Google Shape;93;p11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1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7" name="Google Shape;97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2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00" name="Google Shape;100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2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5" name="Google Shape;105;p112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6" name="Google Shape;106;p112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7" name="Google Shape;107;p112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2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2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13" name="Google Shape;113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4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18" name="Google Shape;118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15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5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5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5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6" name="Google Shape;126;p115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7" name="Google Shape;127;p115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6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0" name="Google Shape;130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6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6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3" name="Google Shape;133;p116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4" name="Google Shape;134;p116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6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6" name="Google Shape;136;p116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7" name="Google Shape;137;p116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6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9" name="Google Shape;139;p116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0" name="Google Shape;140;p116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6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6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17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17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17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117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17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117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17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117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54" name="Google Shape;154;p117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17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8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18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63" name="Google Shape;163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8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5" name="Google Shape;165;p118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6" name="Google Shape;166;p118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7" name="Google Shape;167;p118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118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118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18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18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1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01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4" name="Google Shape;174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9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19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19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9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9" name="Google Shape;179;p119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0" name="Google Shape;180;p119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0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120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120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120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7" name="Google Shape;187;p120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20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120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120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20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1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94" name="Google Shape;194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2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122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22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00" name="Google Shape;200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3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123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123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06" name="Google Shape;206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30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130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2" name="Google Shape;212;p130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13" name="Google Shape;213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131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131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19" name="Google Shape;219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2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32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2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5" name="Google Shape;225;p132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226" name="Google Shape;226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33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34" name="Google Shape;234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134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4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40" name="Google Shape;240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102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02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02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102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102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02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102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02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02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" name="Google Shape;32;p102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102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102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4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3" name="Google Shape;43;p104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5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05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7" name="Google Shape;47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06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106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6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06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06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06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56" name="Google Shape;56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6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6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6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4" name="Google Shape;64;p10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8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8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8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08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08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4" name="Google Shape;74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8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8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b="0" i="0" sz="30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9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title"/>
          </p:nvPr>
        </p:nvSpPr>
        <p:spPr>
          <a:xfrm>
            <a:off x="457200" y="3394289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Trabalho Final POO - Tower Defense</a:t>
            </a:r>
            <a:endParaRPr/>
          </a:p>
        </p:txBody>
      </p:sp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0" y="4422082"/>
            <a:ext cx="8229600" cy="638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Gustavo Molino Teixeira Alves – RA: 247144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Rodrigo Botelho Zuiani – RA: 245244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Ligação Salas</a:t>
            </a:r>
            <a:endParaRPr/>
          </a:p>
        </p:txBody>
      </p:sp>
      <p:pic>
        <p:nvPicPr>
          <p:cNvPr id="310" name="Google Shape;3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14" y="1229219"/>
            <a:ext cx="8506572" cy="337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ctrTitle"/>
          </p:nvPr>
        </p:nvSpPr>
        <p:spPr>
          <a:xfrm flipH="1">
            <a:off x="479700" y="-31308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Inimigos e Efeitos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4065974" y="710213"/>
            <a:ext cx="4998128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inimigos são spawnados na função SpawnInimigos(). Sendo cada um deles representado por um retângulo que se movimenta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gameScreen, as salas verificam o tempo todo quais inimigos estão contidos nelas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torres geram efeitos nas salas próximas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uma sala Contenha um efeito e um inimigo, então ela dá dano no inimigo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Inimigos seguem uma rota predefinida sempre, via coordenadas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Enquanto um quadrado sala contiver um quadrado inimigo, o objeto Inimigo estará contido nas salas</a:t>
            </a:r>
            <a:endParaRPr/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99" y="568171"/>
            <a:ext cx="3628248" cy="284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99" y="3533313"/>
            <a:ext cx="3628248" cy="12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- regras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213064" y="1242874"/>
            <a:ext cx="847373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Jogo funciona por rodadas. Cada rodada vem inimigos mais fortes e em maior numero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inimigo morto gera uma quantidade de Ouro, que serve para inserir torres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jogo é perdido caso os inimigos alcancem o ouro no final do percurso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Pode-se inserir torres novas durante as rotas, dependendo apenas da quantidade de ouro que você tem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Objetivo do jogador é vencer todas as hordas e não deixar nenhuma chegar no ouro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Patterns Usados</a:t>
            </a:r>
            <a:endParaRPr/>
          </a:p>
        </p:txBody>
      </p:sp>
      <p:sp>
        <p:nvSpPr>
          <p:cNvPr id="330" name="Google Shape;330;p13"/>
          <p:cNvSpPr txBox="1"/>
          <p:nvPr/>
        </p:nvSpPr>
        <p:spPr>
          <a:xfrm>
            <a:off x="230819" y="1420427"/>
            <a:ext cx="804316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Utilizamos muito o Observer Pattern, essencialmente para observar a movimentação 	dos inimigos pelo mapa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Salas comportam-se como subjects e observam a movimentação dos inimigos, 	dependendo do local onde eles estão, as salas aplicam seus efeitos neles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Adapter Pattern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Utilizado na inserção de torres.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Todas as torres podem ser inseridas sob um mesmo lugar sem alteração de código, 	pois as Salas estão adaptadas para receber todos os tipos</a:t>
            </a:r>
            <a:endParaRPr/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Composite Pattern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Usado na forma como se organizam as salas, pois um mapa contem todas as salas, 	que contem inimigos, efeitos e torres, estes que contem seus respectivos atributos 	sozinhos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a7cec00ac_0_0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Arquitetura Geral</a:t>
            </a:r>
            <a:endParaRPr/>
          </a:p>
        </p:txBody>
      </p:sp>
      <p:pic>
        <p:nvPicPr>
          <p:cNvPr id="336" name="Google Shape;336;g13a7cec00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115525"/>
            <a:ext cx="7466358" cy="39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55" name="Google Shape;255;p2"/>
          <p:cNvSpPr txBox="1"/>
          <p:nvPr/>
        </p:nvSpPr>
        <p:spPr>
          <a:xfrm>
            <a:off x="1091952" y="1296140"/>
            <a:ext cx="49004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Para começar a fazer o jogo, primeiro montamos seu mapa, célula a célula, para ter noção de como organizaríamos o jogo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Para o Frontend decidimos usar o framework Libgdx para renderizações e funcionalidades audiovisuais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Usamos o Tiled, um software Open Source que permite a criação de mapas celulares de forma simplificada. Além de conter uma biblioteca que interage com o Framework Libgdx e facilita a renderização dos mapas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256" name="Google Shape;2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624" y="1296140"/>
            <a:ext cx="2703168" cy="25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324" y="3327465"/>
            <a:ext cx="2173052" cy="156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2218" y="3327465"/>
            <a:ext cx="1634468" cy="16453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"/>
          <p:cNvSpPr txBox="1"/>
          <p:nvPr/>
        </p:nvSpPr>
        <p:spPr>
          <a:xfrm>
            <a:off x="6094603" y="3836787"/>
            <a:ext cx="17928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do jogo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Inicial - Frontend</a:t>
            </a:r>
            <a:endParaRPr/>
          </a:p>
        </p:txBody>
      </p:sp>
      <p:sp>
        <p:nvSpPr>
          <p:cNvPr id="265" name="Google Shape;265;p3"/>
          <p:cNvSpPr txBox="1"/>
          <p:nvPr/>
        </p:nvSpPr>
        <p:spPr>
          <a:xfrm>
            <a:off x="346228" y="1347649"/>
            <a:ext cx="680917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Libgdx – Main – DesktopLauncher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Responsável por configurar a tela inicial(altura, largura, FPS, modo 	janela) chama a classe Renderizador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Renderizador: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extende a classe game e é responsável por criar nosso game e 	chamar as Screens.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Chama o Builder para construir o mapa.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Implementam a interface Screen do Libgdx e cada uma é responsável 	por uma tela vista no jogo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MainMenu : Menu inicial do jogo, primeira tela chamada pelo 	renderizador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GameScreen: Tela jogável onde o jogador realizará a Gameplay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MercadoScreen: Tela que será chamada quando o jogador quiser 	inserir torres novas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Diagrama Front</a:t>
            </a:r>
            <a:endParaRPr/>
          </a:p>
        </p:txBody>
      </p:sp>
      <p:pic>
        <p:nvPicPr>
          <p:cNvPr descr="Diagrama&#10;&#10;Descrição gerada automaticamente" id="271" name="Google Shape;2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190" y="1214484"/>
            <a:ext cx="6806893" cy="343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/>
          <p:nvPr>
            <p:ph idx="8" type="ctrTitle"/>
          </p:nvPr>
        </p:nvSpPr>
        <p:spPr>
          <a:xfrm>
            <a:off x="1122300" y="13512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Códigos Desktop e Renderizador</a:t>
            </a:r>
            <a:endParaRPr/>
          </a:p>
        </p:txBody>
      </p:sp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20" y="1357458"/>
            <a:ext cx="5221557" cy="211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184" y="1357458"/>
            <a:ext cx="3025196" cy="286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- Backend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310718" y="1115525"/>
            <a:ext cx="81846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Builder - Responsável por instanciar o mapa e o Controlador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Controle - Observa e relata as ações do jogador no teclado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- Cria uma matriz de salas que representa o mapa na visão matricial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Responsável por ligar o programa a qualquer sala</a:t>
            </a:r>
            <a:endParaRPr/>
          </a:p>
          <a:p>
            <a:pPr indent="-285750" lvl="2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Salas :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Interface Sala que contem as funções básicas de todas as salas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Classe abstrata SalaBasica - Responsável por escrever funções que todas as salas 	utilizarão igualmente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Classe Sala caminho - extende SalaBasica e representa as salas de passagem de 	inimigos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Classe SalaPedra – extende Salabasica e representa sala que não poderá ser passada 	nem utilizada para torres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Classe SalaTorre – extende Salabasica e representa salas que contém torres</a:t>
            </a:r>
            <a:endParaRPr/>
          </a:p>
          <a:p>
            <a:pPr indent="-285750" lvl="3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Torres, Efeitos e inimigos estão contidos nas salas e seguem o mesmo padrão interface – classe abstrata – classe especifica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Backend Diagrama</a:t>
            </a:r>
            <a:endParaRPr/>
          </a:p>
        </p:txBody>
      </p:sp>
      <p:pic>
        <p:nvPicPr>
          <p:cNvPr descr="Diagrama&#10;&#10;Descrição gerada automaticamente" id="290" name="Google Shape;2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11" y="1232189"/>
            <a:ext cx="8207178" cy="350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Classes vistas do Intelij</a:t>
            </a:r>
            <a:endParaRPr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3">
            <a:alphaModFix/>
          </a:blip>
          <a:srcRect b="0" l="0" r="28208" t="0"/>
          <a:stretch/>
        </p:blipFill>
        <p:spPr>
          <a:xfrm>
            <a:off x="1198929" y="1115525"/>
            <a:ext cx="3683790" cy="386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8"/>
          <p:cNvPicPr preferRelativeResize="0"/>
          <p:nvPr/>
        </p:nvPicPr>
        <p:blipFill rotWithShape="1">
          <a:blip r:embed="rId4">
            <a:alphaModFix/>
          </a:blip>
          <a:srcRect b="0" l="0" r="56026" t="0"/>
          <a:stretch/>
        </p:blipFill>
        <p:spPr>
          <a:xfrm>
            <a:off x="5771424" y="1115525"/>
            <a:ext cx="2915376" cy="216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ctrTitle"/>
          </p:nvPr>
        </p:nvSpPr>
        <p:spPr>
          <a:xfrm flipH="1">
            <a:off x="475261" y="96448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303" name="Google Shape;303;p9"/>
          <p:cNvSpPr txBox="1"/>
          <p:nvPr/>
        </p:nvSpPr>
        <p:spPr>
          <a:xfrm>
            <a:off x="291056" y="1340643"/>
            <a:ext cx="483136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Integração Front + Back ocorre na GameScreen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 contém um objeto mapa inicializado no renderizador e um TiledMap que será visualizado na tela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Pelo Tiled podemos inicializar diversos objetos retângulos que serão acessados posteriormente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Sala será associada a um retângulo do TiledMap que representará sua posição na matriz e na tela simultaneamente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766948"/>
            <a:ext cx="3366544" cy="316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Auditeste0378</dc:creator>
</cp:coreProperties>
</file>