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246" y="868558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93" y="2149233"/>
            <a:ext cx="672584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</a:t>
            </a:r>
            <a:r>
              <a:rPr lang="pt-BR" altLang="pt-BR" b="1" dirty="0">
                <a:latin typeface="Arial" panose="020B0604020202020204" pitchFamily="34" charset="0"/>
              </a:rPr>
              <a:t>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latin typeface="Arial" panose="020B0604020202020204" pitchFamily="34" charset="0"/>
              </a:rPr>
              <a:t>{{</a:t>
            </a:r>
            <a:r>
              <a:rPr lang="pt-BR" altLang="pt-BR" smtClean="0">
                <a:latin typeface="Arial" panose="020B0604020202020204" pitchFamily="34" charset="0"/>
              </a:rPr>
              <a:t>RG</a:t>
            </a:r>
            <a:r>
              <a:rPr lang="pt-BR" altLang="pt-BR" smtClean="0">
                <a:latin typeface="Arial" panose="020B0604020202020204" pitchFamily="34" charset="0"/>
              </a:rPr>
              <a:t>}} </a:t>
            </a:r>
            <a:r>
              <a:rPr lang="pt-BR" altLang="pt-BR" dirty="0"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>
                <a:latin typeface="Arial" panose="020B0604020202020204" pitchFamily="34" charset="0"/>
              </a:rPr>
              <a:t>NR-11 </a:t>
            </a:r>
            <a:r>
              <a:rPr lang="pt-BR" altLang="pt-BR" b="1" dirty="0" smtClean="0">
                <a:latin typeface="Arial" panose="020B0604020202020204" pitchFamily="34" charset="0"/>
              </a:rPr>
              <a:t>TRANSPORTE</a:t>
            </a:r>
            <a:r>
              <a:rPr lang="pt-BR" altLang="pt-BR" b="1" dirty="0">
                <a:latin typeface="Arial" panose="020B0604020202020204" pitchFamily="34" charset="0"/>
              </a:rPr>
              <a:t>, MOVIMENTAÇÃO, ARMAZENAGEM E MANUSEIO DE </a:t>
            </a:r>
            <a:r>
              <a:rPr lang="pt-BR" altLang="pt-BR" b="1" dirty="0" smtClean="0">
                <a:latin typeface="Arial" panose="020B0604020202020204" pitchFamily="34" charset="0"/>
              </a:rPr>
              <a:t>MATERIAIS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com carga horária de </a:t>
            </a:r>
            <a:r>
              <a:rPr lang="pt-BR" altLang="pt-BR" dirty="0" smtClean="0">
                <a:latin typeface="Arial" panose="020B0604020202020204" pitchFamily="34" charset="0"/>
              </a:rPr>
              <a:t>02 (duas) </a:t>
            </a:r>
            <a:r>
              <a:rPr lang="pt-BR" altLang="pt-BR" dirty="0">
                <a:latin typeface="Arial" panose="020B0604020202020204" pitchFamily="34" charset="0"/>
              </a:rPr>
              <a:t>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Gustavo Almeida Frata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CREA 5063417801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4277"/>
            <a:ext cx="2011842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85621"/>
            <a:ext cx="5967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latin typeface="Arial" panose="020B0604020202020204" pitchFamily="34" charset="0"/>
              </a:rPr>
              <a:t>NR-11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TRANSPORTE, MOVIMENTAÇÃO, ARMAZENAGEM E MANUSEIO DE </a:t>
            </a:r>
            <a:r>
              <a:rPr lang="pt-BR" altLang="pt-BR" b="1" dirty="0" smtClean="0">
                <a:latin typeface="Arial" panose="020B0604020202020204" pitchFamily="34" charset="0"/>
              </a:rPr>
              <a:t>MATERIAIS</a:t>
            </a:r>
          </a:p>
          <a:p>
            <a:pPr algn="ctr" eaLnBrk="1" hangingPunct="1"/>
            <a:r>
              <a:rPr lang="pt-BR" altLang="pt-BR" b="1" dirty="0" smtClean="0">
                <a:latin typeface="Arial" panose="020B0604020202020204" pitchFamily="34" charset="0"/>
              </a:rPr>
              <a:t>02 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22" y="2358342"/>
            <a:ext cx="6624305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2000" algn="ctr" eaLnBrk="1" hangingPunct="1">
              <a:defRPr/>
            </a:pPr>
            <a:r>
              <a:rPr lang="pt-BR" altLang="pt-BR" sz="1600" b="1" dirty="0"/>
              <a:t>CONTEÚDO PROGRAMÁTICO</a:t>
            </a:r>
          </a:p>
          <a:p>
            <a:pPr marL="252000" algn="just" eaLnBrk="1" hangingPunct="1">
              <a:defRPr/>
            </a:pPr>
            <a:endParaRPr lang="pt-BR" altLang="pt-BR" sz="1200" dirty="0" smtClean="0"/>
          </a:p>
          <a:p>
            <a:pPr marL="252000" algn="just" eaLnBrk="1" hangingPunct="1">
              <a:defRPr/>
            </a:pPr>
            <a:endParaRPr lang="pt-BR" altLang="pt-BR" sz="1200" dirty="0"/>
          </a:p>
          <a:p>
            <a:pPr marL="252000" algn="just" eaLnBrk="1" hangingPunct="1">
              <a:defRPr/>
            </a:pPr>
            <a:r>
              <a:rPr lang="pt-BR" altLang="pt-BR" sz="1400" dirty="0" smtClean="0"/>
              <a:t>1.</a:t>
            </a:r>
            <a:r>
              <a:rPr lang="pt-BR" altLang="pt-BR" sz="1400" dirty="0"/>
              <a:t>	Normas de Segurança para Operação de Elevadores, Guindastes, Transportadores Industriais e Máquinas Transportadoras;</a:t>
            </a:r>
          </a:p>
          <a:p>
            <a:pPr marL="252000" algn="just" eaLnBrk="1" hangingPunct="1">
              <a:defRPr/>
            </a:pPr>
            <a:r>
              <a:rPr lang="pt-BR" altLang="pt-BR" sz="1400" dirty="0" smtClean="0"/>
              <a:t>2.</a:t>
            </a:r>
            <a:r>
              <a:rPr lang="pt-BR" altLang="pt-BR" sz="1400" dirty="0"/>
              <a:t>	Normas de Segurança do Trabalho em Atividades de Transporte de Sacas;</a:t>
            </a:r>
          </a:p>
          <a:p>
            <a:pPr marL="252000" algn="just" eaLnBrk="1" hangingPunct="1">
              <a:defRPr/>
            </a:pPr>
            <a:r>
              <a:rPr lang="pt-BR" altLang="pt-BR" sz="1400" dirty="0" smtClean="0"/>
              <a:t>3.</a:t>
            </a:r>
            <a:r>
              <a:rPr lang="pt-BR" altLang="pt-BR" sz="1400" dirty="0"/>
              <a:t>	Armazenamento de Materiais;</a:t>
            </a:r>
          </a:p>
          <a:p>
            <a:pPr marL="252000" lvl="0" algn="just" eaLnBrk="1" hangingPunct="1">
              <a:defRPr/>
            </a:pPr>
            <a:r>
              <a:rPr lang="pt-BR" altLang="pt-BR" sz="1400" dirty="0" smtClean="0">
                <a:solidFill>
                  <a:prstClr val="black"/>
                </a:solidFill>
              </a:rPr>
              <a:t>4.</a:t>
            </a:r>
            <a:r>
              <a:rPr lang="pt-BR" altLang="pt-BR" sz="1400" dirty="0">
                <a:solidFill>
                  <a:prstClr val="black"/>
                </a:solidFill>
              </a:rPr>
              <a:t>	Princípios Básicos de Segurança e Saúde no Trabalho;</a:t>
            </a:r>
          </a:p>
          <a:p>
            <a:pPr marL="252000" lvl="0" algn="just" eaLnBrk="1" hangingPunct="1">
              <a:defRPr/>
            </a:pPr>
            <a:r>
              <a:rPr lang="pt-BR" altLang="pt-BR" sz="1400" dirty="0">
                <a:solidFill>
                  <a:prstClr val="black"/>
                </a:solidFill>
              </a:rPr>
              <a:t>5</a:t>
            </a:r>
            <a:r>
              <a:rPr lang="pt-BR" altLang="pt-BR" sz="1400" dirty="0" smtClean="0">
                <a:solidFill>
                  <a:prstClr val="black"/>
                </a:solidFill>
              </a:rPr>
              <a:t>.</a:t>
            </a:r>
            <a:r>
              <a:rPr lang="pt-BR" altLang="pt-BR" sz="1400" dirty="0">
                <a:solidFill>
                  <a:prstClr val="black"/>
                </a:solidFill>
              </a:rPr>
              <a:t>	Equipamento de Proteção Individual – EPI e de Proteção Coletiva – EPC;</a:t>
            </a:r>
          </a:p>
          <a:p>
            <a:pPr marL="252000" lvl="0" algn="just" eaLnBrk="1" hangingPunct="1">
              <a:defRPr/>
            </a:pPr>
            <a:r>
              <a:rPr lang="pt-BR" altLang="pt-BR" sz="1400" dirty="0" smtClean="0">
                <a:solidFill>
                  <a:prstClr val="black"/>
                </a:solidFill>
              </a:rPr>
              <a:t>6.</a:t>
            </a:r>
            <a:r>
              <a:rPr lang="pt-BR" altLang="pt-BR" sz="1400" dirty="0">
                <a:solidFill>
                  <a:prstClr val="black"/>
                </a:solidFill>
              </a:rPr>
              <a:t>	Reconhecimento, Avaliação e Controle dos Riscos;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4277"/>
            <a:ext cx="2011842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662</TotalTime>
  <Words>95</Words>
  <Application>Microsoft Office PowerPoint</Application>
  <PresentationFormat>Apresentação na tela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61</cp:revision>
  <dcterms:created xsi:type="dcterms:W3CDTF">2010-04-14T13:15:34Z</dcterms:created>
  <dcterms:modified xsi:type="dcterms:W3CDTF">2025-04-11T11:49:59Z</dcterms:modified>
</cp:coreProperties>
</file>