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2" r:id="rId3"/>
  </p:sldIdLst>
  <p:sldSz cx="12192000" cy="6858000"/>
  <p:notesSz cx="6858000" cy="98742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 varScale="1">
        <p:scale>
          <a:sx n="65" d="100"/>
          <a:sy n="65" d="100"/>
        </p:scale>
        <p:origin x="27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9D760-9AAE-4DFE-84ED-C4A08DE11879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5075"/>
            <a:ext cx="59213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51388"/>
            <a:ext cx="5486400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378950"/>
            <a:ext cx="29718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8EA9-8025-40FD-AFBA-70EEA83BC1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557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57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21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717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84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94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98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49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5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01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56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7185E-A7B6-4047-92FE-65E097B09686}" type="datetimeFigureOut">
              <a:rPr lang="pt-BR" smtClean="0"/>
              <a:t>03/02/2025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DFDB-8C28-4E23-8750-340972A78A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56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ângulo Retângulo 1"/>
          <p:cNvSpPr/>
          <p:nvPr/>
        </p:nvSpPr>
        <p:spPr>
          <a:xfrm>
            <a:off x="154745" y="909570"/>
            <a:ext cx="6587799" cy="5731375"/>
          </a:xfrm>
          <a:prstGeom prst="rtTriangle">
            <a:avLst/>
          </a:prstGeom>
          <a:blipFill dpi="0"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rcRect/>
            <a:stretch>
              <a:fillRect l="-5000" r="-3000"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A8D4574-4357-4CAE-8D93-FBD3D02AB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568" y="909570"/>
            <a:ext cx="558931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3524D5-ECBB-4717-8FA6-14E6CD8B9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852" y="2169399"/>
            <a:ext cx="695487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</a:t>
            </a:r>
            <a:r>
              <a:rPr lang="pt-BR" altLang="pt-BR" dirty="0">
                <a:latin typeface="Arial" panose="020B0604020202020204" pitchFamily="34" charset="0"/>
              </a:rPr>
              <a:t>portador do RG </a:t>
            </a:r>
            <a:r>
              <a:rPr lang="pt-BR" altLang="pt-BR" dirty="0" smtClean="0">
                <a:latin typeface="Arial" panose="020B0604020202020204" pitchFamily="34" charset="0"/>
              </a:rPr>
              <a:t>nº {{RG}} </a:t>
            </a:r>
            <a:r>
              <a:rPr lang="pt-BR" altLang="pt-BR" dirty="0">
                <a:latin typeface="Arial" panose="020B0604020202020204" pitchFamily="34" charset="0"/>
              </a:rPr>
              <a:t>e CPF </a:t>
            </a:r>
            <a:r>
              <a:rPr lang="pt-BR" altLang="pt-BR" dirty="0" smtClean="0">
                <a:latin typeface="Arial" panose="020B0604020202020204" pitchFamily="34" charset="0"/>
              </a:rPr>
              <a:t>nº 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</a:t>
            </a:r>
            <a:r>
              <a:rPr lang="pt-BR" altLang="pt-BR" b="1" dirty="0">
                <a:latin typeface="Arial" panose="020B0604020202020204" pitchFamily="34" charset="0"/>
              </a:rPr>
              <a:t>Treinamento de Equipamento de Proteção Individual – Norma Regulamentadora 06 </a:t>
            </a:r>
            <a:r>
              <a:rPr lang="pt-BR" altLang="pt-BR" dirty="0">
                <a:latin typeface="Arial" panose="020B0604020202020204" pitchFamily="34" charset="0"/>
              </a:rPr>
              <a:t>com carga horária de 04 (quatro) horas.</a:t>
            </a:r>
          </a:p>
          <a:p>
            <a:pPr lvl="2" eaLnBrk="1" hangingPunct="1"/>
            <a:endParaRPr lang="pt-BR" altLang="pt-BR" i="1" dirty="0">
              <a:latin typeface="Arial" panose="020B0604020202020204" pitchFamily="34" charset="0"/>
            </a:endParaRPr>
          </a:p>
          <a:p>
            <a:pPr lvl="3" algn="ctr" eaLnBrk="1" hangingPunct="1"/>
            <a:endParaRPr lang="pt-BR" altLang="pt-BR" sz="1400" i="1" u="sng" dirty="0" smtClean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 smtClean="0">
                <a:latin typeface="Arial" panose="020B0604020202020204" pitchFamily="34" charset="0"/>
              </a:rPr>
              <a:t>São </a:t>
            </a:r>
            <a:r>
              <a:rPr lang="pt-BR" altLang="pt-BR" sz="1400" dirty="0">
                <a:latin typeface="Arial" panose="020B0604020202020204" pitchFamily="34" charset="0"/>
              </a:rPr>
              <a:t>Carlos, </a:t>
            </a:r>
            <a:r>
              <a:rPr lang="pt-BR" altLang="pt-BR" sz="1400" dirty="0" smtClean="0">
                <a:latin typeface="Arial" panose="020B0604020202020204" pitchFamily="34" charset="0"/>
              </a:rPr>
              <a:t>{{DATA}}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pic>
        <p:nvPicPr>
          <p:cNvPr id="5" name="Imagem 1">
            <a:extLst>
              <a:ext uri="{FF2B5EF4-FFF2-40B4-BE49-F238E27FC236}">
                <a16:creationId xmlns:a16="http://schemas.microsoft.com/office/drawing/2014/main" id="{51ECFD31-101B-493A-8DA9-313EBC10BB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966" y="289090"/>
            <a:ext cx="182425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2">
            <a:extLst>
              <a:ext uri="{FF2B5EF4-FFF2-40B4-BE49-F238E27FC236}">
                <a16:creationId xmlns:a16="http://schemas.microsoft.com/office/drawing/2014/main" id="{41F94026-D4F7-4974-A67A-930D4481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2035" y="5180673"/>
            <a:ext cx="3212416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050" dirty="0" smtClean="0">
                <a:latin typeface="Arial" panose="020B0604020202020204" pitchFamily="34" charset="0"/>
              </a:rPr>
              <a:t>________________________________ </a:t>
            </a:r>
          </a:p>
          <a:p>
            <a:pPr algn="ctr" eaLnBrk="1" hangingPunct="1"/>
            <a:r>
              <a:rPr lang="pt-BR" altLang="pt-BR" sz="1200" dirty="0" smtClean="0">
                <a:latin typeface="Arial" panose="020B0604020202020204" pitchFamily="34" charset="0"/>
              </a:rPr>
              <a:t>Concluinte</a:t>
            </a:r>
            <a:endParaRPr lang="pt-BR" altLang="pt-BR" sz="1200" dirty="0">
              <a:latin typeface="Arial" panose="020B0604020202020204" pitchFamily="34" charset="0"/>
            </a:endParaRP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1F94026-D4F7-4974-A67A-930D4481D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9619" y="5180673"/>
            <a:ext cx="3212416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050" dirty="0" smtClean="0">
                <a:latin typeface="Arial" panose="020B0604020202020204" pitchFamily="34" charset="0"/>
              </a:rPr>
              <a:t>________________________________ 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Gustavo Almeida Frata 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Engenheiro de Segurança do Trabalho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CREA 5063417801</a:t>
            </a:r>
          </a:p>
          <a:p>
            <a:pPr algn="ctr"/>
            <a:r>
              <a:rPr lang="pt-BR" altLang="pt-BR" sz="1200" dirty="0">
                <a:latin typeface="Arial" panose="020B0604020202020204" pitchFamily="34" charset="0"/>
              </a:rPr>
              <a:t>Instrutor</a:t>
            </a:r>
          </a:p>
          <a:p>
            <a:pPr algn="ctr"/>
            <a:endParaRPr lang="pt-BR" altLang="pt-BR" sz="1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1">
            <a:extLst>
              <a:ext uri="{FF2B5EF4-FFF2-40B4-BE49-F238E27FC236}">
                <a16:creationId xmlns:a16="http://schemas.microsoft.com/office/drawing/2014/main" id="{51ECFD31-101B-493A-8DA9-313EBC10B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56" y="268402"/>
            <a:ext cx="1824258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BB5C79B4-4E4F-4A67-B43B-8811E71F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16" y="648077"/>
            <a:ext cx="7644040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000" b="1" dirty="0">
                <a:latin typeface="Arial" panose="020B0604020202020204" pitchFamily="34" charset="0"/>
              </a:rPr>
              <a:t>CURSO DE NR-06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sz="2000" b="1" dirty="0">
                <a:latin typeface="Arial" panose="020B0604020202020204" pitchFamily="34" charset="0"/>
              </a:rPr>
              <a:t>EQUIPAMENTO DE PROTEÇÃO INDIVIDUAL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sz="2000" b="1" dirty="0">
                <a:latin typeface="Arial" panose="020B0604020202020204" pitchFamily="34" charset="0"/>
              </a:rPr>
              <a:t>04 </a:t>
            </a:r>
            <a:r>
              <a:rPr lang="pt-BR" altLang="pt-BR" sz="2000" b="1" dirty="0" smtClean="0">
                <a:latin typeface="Arial" panose="020B0604020202020204" pitchFamily="34" charset="0"/>
              </a:rPr>
              <a:t>HORAS</a:t>
            </a:r>
            <a:endParaRPr lang="pt-BR" altLang="pt-BR" sz="2000" b="1" dirty="0"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3E9B07B-42D3-4AEE-9FB0-3A0FC598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843" y="2332670"/>
            <a:ext cx="83125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latin typeface="Arial" panose="020B0604020202020204" pitchFamily="34" charset="0"/>
              </a:rPr>
              <a:t>CONTEÚDO </a:t>
            </a:r>
            <a:r>
              <a:rPr lang="pt-BR" altLang="pt-BR" b="1" dirty="0" smtClean="0">
                <a:latin typeface="Arial" panose="020B0604020202020204" pitchFamily="34" charset="0"/>
              </a:rPr>
              <a:t>PROGRAMÁTICO</a:t>
            </a:r>
          </a:p>
          <a:p>
            <a:pPr eaLnBrk="1" hangingPunct="1"/>
            <a:endParaRPr lang="pt-BR" altLang="pt-BR" b="1" dirty="0">
              <a:latin typeface="Arial" panose="020B0604020202020204" pitchFamily="34" charset="0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Diretrizes Gerais sobre equipamentos de Segurança de Proteção Individual;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Certificado de Aprovação – CA;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Responsabilidades da empresa e do colaborador;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Responsabilidades dos fabricantes e importadores;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Da Competência do Ministério do Trabalho e Emprego/MTE;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Restauração, lavagem e higienização de EPI;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Fornecimento de EPI adequados conforme ANEXO I na NR-06;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Riscos por não usar os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EPI´s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indent="-228600">
              <a:buFontTx/>
              <a:buAutoNum type="arabicPeriod"/>
              <a:defRPr/>
            </a:pP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Ficha de controle de </a:t>
            </a:r>
            <a:r>
              <a:rPr lang="pt-BR" altLang="pt-BR" dirty="0" err="1">
                <a:latin typeface="Arial" panose="020B0604020202020204" pitchFamily="34" charset="0"/>
                <a:cs typeface="Arial" panose="020B0604020202020204" pitchFamily="34" charset="0"/>
              </a:rPr>
              <a:t>EPI’s</a:t>
            </a:r>
            <a:r>
              <a:rPr lang="pt-BR" altLang="pt-BR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/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7EE2308-4440-424D-ABE8-2BC7160D0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7393" y="2521189"/>
            <a:ext cx="7241381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600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125647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153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Monotype Sorts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NOVAES</cp:lastModifiedBy>
  <cp:revision>44</cp:revision>
  <cp:lastPrinted>2024-10-23T18:17:57Z</cp:lastPrinted>
  <dcterms:created xsi:type="dcterms:W3CDTF">2023-11-06T14:51:41Z</dcterms:created>
  <dcterms:modified xsi:type="dcterms:W3CDTF">2025-02-03T11:52:27Z</dcterms:modified>
</cp:coreProperties>
</file>