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7AB610F2-E4C8-4EBE-A9A5-27311469E190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68583B56-14DC-4815-8B34-A7A057BC6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7B830A3A-A6C8-45CD-80B7-AB4F06B2329A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C03577BA-4B39-4963-BF09-680CEBF3C75B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8B326055-2F0D-4365-88E6-D5C362816846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2CD582A-1844-4323-81F0-F9DF9E696395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6E47B38-CACB-4348-B9BB-505F17DB3647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C25FD5C-BD2F-46D8-999C-76A142FC9DBF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8E2CBA85-3DE1-43F4-8613-836838193089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BAFEE35-7751-4C24-ABD7-096EEA57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B3F2659-D580-4D04-AF7C-A53468248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605DF21-FB82-40D5-87DB-B8F9A08C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31D671-AAAE-4B80-BEA4-F60FAB7D91D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6589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949FC59-1035-4885-9003-0F969774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D37827C-38E2-446C-8125-4B415313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5960E0-3B70-4A98-A824-938B08E1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F03CA-E0C9-434C-B133-37918C84E9C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11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95A9B-DCC3-4FE3-9B38-76BE8605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3949C-7181-4532-BF91-60D9941C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4735F-9624-4E21-8497-4AE5559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C1640-C5A1-48F0-9CC8-F22C078B6DC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806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8AEE721-DE65-4D25-A507-950F447DB11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5B54229E-4E43-430A-A9A4-802D23C4CA94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800283-BC2A-4CF3-83F7-354092D8B6D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DFDC531-7E32-4E54-A6B2-A280CCFB35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5DCDFEE-36B2-4576-BC0F-762865CE3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01FCC2-0286-4487-88D2-CC6CECE6C72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47470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8FA78-B8F1-45A6-B049-F3B070ECF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8D426-B56A-40CB-ACF0-96FD12D4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F7D4C-4459-4429-A50F-8CDE15A7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DA8611-3031-408B-9C55-D7B49D4728F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09846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F34BE7A7-FADF-4298-A64E-5925149F049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E2D97C6C-EF04-45D1-B7CE-E334949456F2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1943D16-935C-4764-9F1E-A3CE3875B0D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524F852-DEFD-41DB-BF24-09A5345700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E025B1-3D31-470D-9794-3BA43885938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076FC-A1B7-42BD-85E7-D01170071D2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3583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50F483-08EB-4DF8-805D-9BE8D5499E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83B4A11-4D17-49D3-A90C-3565E04F6E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E1271A-6167-4E03-8F04-4EC58E8A1A1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AB568-5F79-4841-8C72-CF69A337E2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9198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C3F6-A203-4CF4-9B9A-8DFA568B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69706-299F-48A2-ACAF-9A660AF8C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B6931-FFF1-43F0-B950-D4A6EEA01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4778B-9C6A-4E7D-BC74-5CC1F1732C3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27375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21BA-75EA-4441-9E09-9CC6C6E4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52F3-65EF-4576-A9BD-A147F2C0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FE09-594A-42B2-9A93-7D663C0E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F1AF2-DD7D-4428-8BFD-07674EFC688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69581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AC1A-2D11-471A-BFFA-81767EC1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BF38E-3B8D-4A2D-A172-C3054CC73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0588-ACFD-409A-AED6-EE87A9D9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2BEFF-B217-495D-A0AB-6F432671AB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9149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43D61-00C8-41D6-8916-591A2A0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118-7CDD-44C3-B412-3811605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F3E8D-1D15-4475-8BED-CE8214C3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F443CE-D813-4723-9719-D6DDC1B3D22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052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AB1495C-8C76-4519-865E-F865CDE54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1F1143-AE02-4D28-ACED-8685C5AE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3C2E41-70A1-4643-95CB-C8CA0EEF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BE682B-AC63-4218-B38A-AD48418A4CF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304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7DEBD4F-F07C-4DB1-9D12-E3359CE5A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55A087B-0EBF-4838-8BE7-02C9A78A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724C68B-41F1-46A0-8C28-6E1A1D93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EBC-0AEF-421B-B509-29FE05226C0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6667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E63F21E-36AF-44DD-AAE7-3D253BFF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E65FCA-E734-4AD7-A07B-63EE5FD3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B2366DF-4B9B-4539-A46C-8B80B936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B85114-81B6-40DA-B1B6-225E2A4FE32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959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279E7BE-EF9F-422A-9D44-39AB58B3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3D6E33-7121-4D64-8F6F-220F29560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8AE48D2-922A-41BA-BC72-15C1A4EA8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F9B88-FD36-4E05-AC09-2BAA73E394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4855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BCB0F2A-384A-4097-812A-5A01DE2E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AB38E9-5EFC-497F-8B8C-310EB3F87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4C6D1C-4E4F-4B0D-86E6-F14EA57D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983A5-2D4D-4139-91CD-98BF7E696F1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51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13DA034-CD0C-4D06-9605-A289BF7E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8600C80-53FC-4E72-B81C-F78D98B9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774B3A-8273-4B31-A74B-7DBDF20D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38A2C6-476E-4EC9-A0C6-3701BBC6529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475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E3E2E936-EAE9-470E-953A-57AF7935270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4ADAE197-E570-4404-AC26-CC0B7017C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1336065-1866-40D7-B357-C30230F3D2D3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4258541-A373-49BD-82AD-FD8DF4D39FD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8C8422C-83F5-4486-8400-58159269915D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6AAC81EB-9BBB-4876-80C4-4F460015997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2D0B827-518D-4F6F-BC6B-10EBF375D1DD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832D9D2-1617-4924-B637-3EC93BB851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9C2ED6D0-1E14-4CE9-ABFA-8C3AA5294F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ECD1D-142B-49CC-8039-D982DDC1A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9B11-5E66-40F2-9DEB-5DA9A1213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B9C12-83FB-4CDC-A87F-AF8F4087D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FB73DF14-C22C-4AD4-867E-B4D5EF1292F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5" r:id="rId1"/>
    <p:sldLayoutId id="2147484246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7" r:id="rId12"/>
    <p:sldLayoutId id="2147484241" r:id="rId13"/>
    <p:sldLayoutId id="2147484248" r:id="rId14"/>
    <p:sldLayoutId id="2147484242" r:id="rId15"/>
    <p:sldLayoutId id="2147484243" r:id="rId16"/>
    <p:sldLayoutId id="2147484244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9D51F18D-6B27-4CD6-AEEF-36422F113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246" y="868558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544A6AC3-9FAC-46EF-9828-36944CDB2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893" y="2149233"/>
            <a:ext cx="672584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</a:t>
            </a:r>
            <a:r>
              <a:rPr lang="pt-BR" altLang="pt-BR" b="1" dirty="0">
                <a:latin typeface="Arial" panose="020B0604020202020204" pitchFamily="34" charset="0"/>
              </a:rPr>
              <a:t>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</a:t>
            </a:r>
            <a:r>
              <a:rPr lang="pt-BR" altLang="pt-BR" dirty="0"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latin typeface="Arial" panose="020B0604020202020204" pitchFamily="34" charset="0"/>
              </a:rPr>
              <a:t>{{RG} </a:t>
            </a:r>
            <a:r>
              <a:rPr lang="pt-BR" altLang="pt-BR" dirty="0"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>
                <a:latin typeface="Arial" panose="020B0604020202020204" pitchFamily="34" charset="0"/>
              </a:rPr>
              <a:t>NR-11 </a:t>
            </a:r>
            <a:r>
              <a:rPr lang="pt-BR" altLang="pt-BR" b="1" dirty="0" smtClean="0">
                <a:latin typeface="Arial" panose="020B0604020202020204" pitchFamily="34" charset="0"/>
              </a:rPr>
              <a:t>TRANSPORTE</a:t>
            </a:r>
            <a:r>
              <a:rPr lang="pt-BR" altLang="pt-BR" b="1" dirty="0">
                <a:latin typeface="Arial" panose="020B0604020202020204" pitchFamily="34" charset="0"/>
              </a:rPr>
              <a:t>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com carga horária de </a:t>
            </a:r>
            <a:r>
              <a:rPr lang="pt-BR" altLang="pt-BR" dirty="0" smtClean="0">
                <a:latin typeface="Arial" panose="020B0604020202020204" pitchFamily="34" charset="0"/>
              </a:rPr>
              <a:t>02 (duas) </a:t>
            </a:r>
            <a:r>
              <a:rPr lang="pt-BR" altLang="pt-BR" dirty="0">
                <a:latin typeface="Arial" panose="020B0604020202020204" pitchFamily="34" charset="0"/>
              </a:rPr>
              <a:t>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Carlos</a:t>
            </a:r>
            <a:r>
              <a:rPr lang="pt-BR" altLang="pt-BR" sz="1400">
                <a:latin typeface="Arial" panose="020B0604020202020204" pitchFamily="34" charset="0"/>
              </a:rPr>
              <a:t>, </a:t>
            </a:r>
            <a:r>
              <a:rPr lang="pt-BR" altLang="pt-BR" sz="1400" smtClean="0">
                <a:latin typeface="Arial" panose="020B0604020202020204" pitchFamily="34" charset="0"/>
              </a:rPr>
              <a:t>{{DATA}}</a:t>
            </a:r>
            <a:endParaRPr lang="pt-BR" altLang="pt-BR" sz="1400" dirty="0"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C808E34D-101F-4CEF-A078-DA2503575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_________________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Gustavo Almeida Frata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Engenheiro de Segurança do Trabalho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CREA 5063417801</a:t>
            </a:r>
          </a:p>
          <a:p>
            <a:pPr algn="ctr" eaLnBrk="1" hangingPunct="1"/>
            <a:r>
              <a:rPr lang="pt-BR" altLang="pt-BR" sz="900" dirty="0">
                <a:latin typeface="Arial" panose="020B0604020202020204" pitchFamily="34" charset="0"/>
              </a:rPr>
              <a:t>Instrutor</a:t>
            </a: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BFA7500B-EBB2-418E-B51E-E6B80F5F2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437D222-C12C-4B07-B4D5-92E969B0E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85C89DA7-F16B-4B93-B8DB-0EF1BB214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685621"/>
            <a:ext cx="59674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CURSO DE </a:t>
            </a:r>
            <a:r>
              <a:rPr lang="pt-BR" altLang="pt-BR" b="1" dirty="0" smtClean="0">
                <a:latin typeface="Arial" panose="020B0604020202020204" pitchFamily="34" charset="0"/>
              </a:rPr>
              <a:t>NR-11</a:t>
            </a:r>
            <a:endParaRPr lang="pt-BR" altLang="pt-BR" b="1" dirty="0">
              <a:latin typeface="Arial" panose="020B0604020202020204" pitchFamily="34" charset="0"/>
            </a:endParaRPr>
          </a:p>
          <a:p>
            <a:pPr algn="ctr" eaLnBrk="1" hangingPunct="1"/>
            <a:r>
              <a:rPr lang="pt-BR" altLang="pt-BR" b="1" dirty="0">
                <a:latin typeface="Arial" panose="020B0604020202020204" pitchFamily="34" charset="0"/>
              </a:rPr>
              <a:t>TRANSPORTE, MOVIMENTAÇÃO, ARMAZENAGEM E MANUSEIO DE </a:t>
            </a:r>
            <a:r>
              <a:rPr lang="pt-BR" altLang="pt-BR" b="1" dirty="0" smtClean="0">
                <a:latin typeface="Arial" panose="020B0604020202020204" pitchFamily="34" charset="0"/>
              </a:rPr>
              <a:t>MATERIAIS</a:t>
            </a:r>
          </a:p>
          <a:p>
            <a:pPr algn="ctr" eaLnBrk="1" hangingPunct="1"/>
            <a:r>
              <a:rPr lang="pt-BR" altLang="pt-BR" b="1" dirty="0" smtClean="0">
                <a:latin typeface="Arial" panose="020B0604020202020204" pitchFamily="34" charset="0"/>
              </a:rPr>
              <a:t>02 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982931AD-148D-458A-B5B1-A4720B56E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822" y="2358342"/>
            <a:ext cx="6624305" cy="240065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2000" algn="ctr" eaLnBrk="1" hangingPunct="1">
              <a:defRPr/>
            </a:pPr>
            <a:r>
              <a:rPr lang="pt-BR" altLang="pt-BR" sz="1600" b="1" dirty="0"/>
              <a:t>CONTEÚDO PROGRAMÁTICO</a:t>
            </a:r>
          </a:p>
          <a:p>
            <a:pPr marL="252000" algn="just" eaLnBrk="1" hangingPunct="1">
              <a:defRPr/>
            </a:pPr>
            <a:endParaRPr lang="pt-BR" altLang="pt-BR" sz="1200" dirty="0" smtClean="0"/>
          </a:p>
          <a:p>
            <a:pPr marL="252000" algn="just" eaLnBrk="1" hangingPunct="1">
              <a:defRPr/>
            </a:pPr>
            <a:endParaRPr lang="pt-BR" altLang="pt-BR" sz="1200" dirty="0"/>
          </a:p>
          <a:p>
            <a:pPr marL="252000" algn="just" eaLnBrk="1" hangingPunct="1">
              <a:defRPr/>
            </a:pPr>
            <a:r>
              <a:rPr lang="pt-BR" altLang="pt-BR" sz="1400" dirty="0" smtClean="0"/>
              <a:t>1.</a:t>
            </a:r>
            <a:r>
              <a:rPr lang="pt-BR" altLang="pt-BR" sz="1400" dirty="0"/>
              <a:t>	Normas de Segurança para Operação de Elevadores, Guindastes, Transportadores Industriais e Máquinas Transportadoras;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2.</a:t>
            </a:r>
            <a:r>
              <a:rPr lang="pt-BR" altLang="pt-BR" sz="1400" dirty="0"/>
              <a:t>	Normas de Segurança do Trabalho em Atividades de Transporte de Sacas;</a:t>
            </a:r>
          </a:p>
          <a:p>
            <a:pPr marL="252000" algn="just" eaLnBrk="1" hangingPunct="1">
              <a:defRPr/>
            </a:pPr>
            <a:r>
              <a:rPr lang="pt-BR" altLang="pt-BR" sz="1400" dirty="0" smtClean="0"/>
              <a:t>3.</a:t>
            </a:r>
            <a:r>
              <a:rPr lang="pt-BR" altLang="pt-BR" sz="1400" dirty="0"/>
              <a:t>	Armazenamento de Materiais;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4.</a:t>
            </a:r>
            <a:r>
              <a:rPr lang="pt-BR" altLang="pt-BR" sz="1400" dirty="0">
                <a:solidFill>
                  <a:prstClr val="black"/>
                </a:solidFill>
              </a:rPr>
              <a:t>	Princípios Básicos de Segurança e Saúde no Trabalho;</a:t>
            </a:r>
          </a:p>
          <a:p>
            <a:pPr marL="252000" lvl="0" algn="just" eaLnBrk="1" hangingPunct="1">
              <a:defRPr/>
            </a:pPr>
            <a:r>
              <a:rPr lang="pt-BR" altLang="pt-BR" sz="1400" dirty="0">
                <a:solidFill>
                  <a:prstClr val="black"/>
                </a:solidFill>
              </a:rPr>
              <a:t>5</a:t>
            </a:r>
            <a:r>
              <a:rPr lang="pt-BR" altLang="pt-BR" sz="1400" dirty="0" smtClean="0">
                <a:solidFill>
                  <a:prstClr val="black"/>
                </a:solidFill>
              </a:rPr>
              <a:t>.</a:t>
            </a:r>
            <a:r>
              <a:rPr lang="pt-BR" altLang="pt-BR" sz="1400" dirty="0">
                <a:solidFill>
                  <a:prstClr val="black"/>
                </a:solidFill>
              </a:rPr>
              <a:t>	Equipamento de Proteção Individual – EPI e de Proteção Coletiva – EPC;</a:t>
            </a:r>
          </a:p>
          <a:p>
            <a:pPr marL="252000" lvl="0" algn="just" eaLnBrk="1" hangingPunct="1">
              <a:defRPr/>
            </a:pPr>
            <a:r>
              <a:rPr lang="pt-BR" altLang="pt-BR" sz="1400" dirty="0" smtClean="0">
                <a:solidFill>
                  <a:prstClr val="black"/>
                </a:solidFill>
              </a:rPr>
              <a:t>6.</a:t>
            </a:r>
            <a:r>
              <a:rPr lang="pt-BR" altLang="pt-BR" sz="1400" dirty="0">
                <a:solidFill>
                  <a:prstClr val="black"/>
                </a:solidFill>
              </a:rPr>
              <a:t>	Reconhecimento, Avaliação e Controle dos Riscos;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04D6D3D2-432F-4923-A494-1B1358983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384277"/>
            <a:ext cx="2011842" cy="15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662</TotalTime>
  <Words>95</Words>
  <Application>Microsoft Office PowerPoint</Application>
  <PresentationFormat>Apresentação na tela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60</cp:revision>
  <dcterms:created xsi:type="dcterms:W3CDTF">2010-04-14T13:15:34Z</dcterms:created>
  <dcterms:modified xsi:type="dcterms:W3CDTF">2025-02-03T11:53:41Z</dcterms:modified>
</cp:coreProperties>
</file>