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61" r:id="rId2"/>
    <p:sldId id="262" r:id="rId3"/>
  </p:sldIdLst>
  <p:sldSz cx="9144000" cy="6858000" type="screen4x3"/>
  <p:notesSz cx="6858000" cy="987425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13" autoAdjust="0"/>
  </p:normalViewPr>
  <p:slideViewPr>
    <p:cSldViewPr>
      <p:cViewPr varScale="1">
        <p:scale>
          <a:sx n="65" d="100"/>
          <a:sy n="65" d="100"/>
        </p:scale>
        <p:origin x="29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>
            <a:extLst>
              <a:ext uri="{FF2B5EF4-FFF2-40B4-BE49-F238E27FC236}">
                <a16:creationId xmlns:a16="http://schemas.microsoft.com/office/drawing/2014/main" id="{7AB610F2-E4C8-4EBE-A9A5-27311469E190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68583B56-14DC-4815-8B34-A7A057BC6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147483646 h 2502"/>
                <a:gd name="T2" fmla="*/ 2147483646 w 860"/>
                <a:gd name="T3" fmla="*/ 2147483646 h 2502"/>
                <a:gd name="T4" fmla="*/ 2147483646 w 860"/>
                <a:gd name="T5" fmla="*/ 0 h 2502"/>
                <a:gd name="T6" fmla="*/ 2147483646 w 860"/>
                <a:gd name="T7" fmla="*/ 0 h 2502"/>
                <a:gd name="T8" fmla="*/ 0 w 860"/>
                <a:gd name="T9" fmla="*/ 2147483646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B830A3A-A6C8-45CD-80B7-AB4F06B2329A}"/>
                </a:ext>
              </a:extLst>
            </p:cNvPr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C03577BA-4B39-4963-BF09-680CEBF3C75B}"/>
                </a:ext>
              </a:extLst>
            </p:cNvPr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8B326055-2F0D-4365-88E6-D5C362816846}"/>
                </a:ext>
              </a:extLst>
            </p:cNvPr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22CD582A-1844-4323-81F0-F9DF9E696395}"/>
                </a:ext>
              </a:extLst>
            </p:cNvPr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6E47B38-CACB-4348-B9BB-505F17DB3647}"/>
                </a:ext>
              </a:extLst>
            </p:cNvPr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6C25FD5C-BD2F-46D8-999C-76A142FC9DBF}"/>
              </a:ext>
            </a:extLst>
          </p:cNvPr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147483646 w 228"/>
              <a:gd name="T1" fmla="*/ 2147483646 h 57"/>
              <a:gd name="T2" fmla="*/ 0 w 228"/>
              <a:gd name="T3" fmla="*/ 0 h 57"/>
              <a:gd name="T4" fmla="*/ 2147483646 w 228"/>
              <a:gd name="T5" fmla="*/ 2147483646 h 57"/>
              <a:gd name="T6" fmla="*/ 2147483646 w 228"/>
              <a:gd name="T7" fmla="*/ 2147483646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8E2CBA85-3DE1-43F4-8613-836838193089}"/>
              </a:ext>
            </a:extLst>
          </p:cNvPr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2147483646 w 39"/>
              <a:gd name="T3" fmla="*/ 2147483646 h 51"/>
              <a:gd name="T4" fmla="*/ 2147483646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BAFEE35-7751-4C24-ABD7-096EEA57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B3F2659-D580-4D04-AF7C-A5346824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605DF21-FB82-40D5-87DB-B8F9A08C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1D671-AAAE-4B80-BEA4-F60FAB7D91D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658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49FC59-1035-4885-9003-0F969774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37827C-38E2-446C-8125-4B415313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5960E0-3B70-4A98-A824-938B08E1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F03CA-E0C9-434C-B133-37918C84E9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2116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95A9B-DCC3-4FE3-9B38-76BE8605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3949C-7181-4532-BF91-60D9941C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4735F-9624-4E21-8497-4AE55590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C1640-C5A1-48F0-9CC8-F22C078B6DC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806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58AEE721-DE65-4D25-A507-950F447DB11F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5B54229E-4E43-430A-A9A4-802D23C4CA94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C800283-BC2A-4CF3-83F7-354092D8B6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DFDC531-7E32-4E54-A6B2-A280CCFB35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DCDFEE-36B2-4576-BC0F-762865CE33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1FCC2-0286-4487-88D2-CC6CECE6C72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747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8FA78-B8F1-45A6-B049-F3B070EC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8D426-B56A-40CB-ACF0-96FD12D4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7D4C-4459-4429-A50F-8CDE15A7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A8611-3031-408B-9C55-D7B49D4728F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09846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F34BE7A7-FADF-4298-A64E-5925149F0494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E2D97C6C-EF04-45D1-B7CE-E334949456F2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1943D16-935C-4764-9F1E-A3CE3875B0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524F852-DEFD-41DB-BF24-09A5345700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E025B1-3D31-470D-9794-3BA4388593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076FC-A1B7-42BD-85E7-D01170071D2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3583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650F483-08EB-4DF8-805D-9BE8D5499E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83B4A11-4D17-49D3-A90C-3565E04F6E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E1271A-6167-4E03-8F04-4EC58E8A1A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AB568-5F79-4841-8C72-CF69A337E2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79198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C3F6-A203-4CF4-9B9A-8DFA568B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9706-299F-48A2-ACAF-9A660AF8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6931-FFF1-43F0-B950-D4A6EEA0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4778B-9C6A-4E7D-BC74-5CC1F1732C3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7375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E21BA-75EA-4441-9E09-9CC6C6E4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A52F3-65EF-4576-A9BD-A147F2C0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7FE09-594A-42B2-9A93-7D663C0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F1AF2-DD7D-4428-8BFD-07674EFC688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6958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AC1A-2D11-471A-BFFA-81767EC1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F38E-3B8D-4A2D-A172-C3054CC7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0588-ACFD-409A-AED6-EE87A9D9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2BEFF-B217-495D-A0AB-6F432671AB1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914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43D61-00C8-41D6-8916-591A2A0E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B118-7CDD-44C3-B412-3811605A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3E8D-1D15-4475-8BED-CE8214C3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443CE-D813-4723-9719-D6DDC1B3D22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0529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AB1495C-8C76-4519-865E-F865CDE5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1F1143-AE02-4D28-ACED-8685C5AE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3C2E41-70A1-4643-95CB-C8CA0EE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E682B-AC63-4218-B38A-AD48418A4CF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304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7DEBD4F-F07C-4DB1-9D12-E3359CE5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5A087B-0EBF-4838-8BE7-02C9A78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24C68B-41F1-46A0-8C28-6E1A1D93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A9EBC-0AEF-421B-B509-29FE05226C0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666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E63F21E-36AF-44DD-AAE7-3D253BFF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5E65FCA-E734-4AD7-A07B-63EE5FD3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2366DF-4B9B-4539-A46C-8B80B936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85114-81B6-40DA-B1B6-225E2A4FE3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9598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279E7BE-EF9F-422A-9D44-39AB58B3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B3D6E33-7121-4D64-8F6F-220F2956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8AE48D2-922A-41BA-BC72-15C1A4EA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F9B88-FD36-4E05-AC09-2BAA73E394F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4855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BCB0F2A-384A-4097-812A-5A01DE2E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AB38E9-5EFC-497F-8B8C-310EB3F8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4C6D1C-4E4F-4B0D-86E6-F14EA57D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983A5-2D4D-4139-91CD-98BF7E696F1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7551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13DA034-CD0C-4D06-9605-A289BF7E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8600C80-53FC-4E72-B81C-F78D98B9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774B3A-8273-4B31-A74B-7DBDF20D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8A2C6-476E-4EC9-A0C6-3701BBC6529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475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E3E2E936-EAE9-470E-953A-57AF7935270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4ADAE197-E570-4404-AC26-CC0B7017C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2147483646 h 3333"/>
                <a:gd name="T2" fmla="*/ 0 w 676"/>
                <a:gd name="T3" fmla="*/ 2147483646 h 3333"/>
                <a:gd name="T4" fmla="*/ 2147483646 w 676"/>
                <a:gd name="T5" fmla="*/ 2147483646 h 3333"/>
                <a:gd name="T6" fmla="*/ 2147483646 w 676"/>
                <a:gd name="T7" fmla="*/ 0 h 3333"/>
                <a:gd name="T8" fmla="*/ 2147483646 w 676"/>
                <a:gd name="T9" fmla="*/ 0 h 3333"/>
                <a:gd name="T10" fmla="*/ 0 w 676"/>
                <a:gd name="T11" fmla="*/ 2147483646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1336065-1866-40D7-B357-C30230F3D2D3}"/>
                </a:ext>
              </a:extLst>
            </p:cNvPr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54258541-A373-49BD-82AD-FD8DF4D39FDA}"/>
                </a:ext>
              </a:extLst>
            </p:cNvPr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8C8422C-83F5-4486-8400-58159269915D}"/>
                </a:ext>
              </a:extLst>
            </p:cNvPr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AAC81EB-9BBB-4876-80C4-4F4600159976}"/>
                </a:ext>
              </a:extLst>
            </p:cNvPr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2D0B827-518D-4F6F-BC6B-10EBF375D1DD}"/>
                </a:ext>
              </a:extLst>
            </p:cNvPr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832D9D2-1617-4924-B637-3EC93BB851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C2ED6D0-1E14-4CE9-ABFA-8C3AA5294F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ECD1D-142B-49CC-8039-D982DDC1A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9B11-5E66-40F2-9DEB-5DA9A1213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B9C12-83FB-4CDC-A87F-AF8F4087D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FB73DF14-C22C-4AD4-867E-B4D5EF1292F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  <p:sldLayoutId id="2147484247" r:id="rId12"/>
    <p:sldLayoutId id="2147484241" r:id="rId13"/>
    <p:sldLayoutId id="2147484248" r:id="rId14"/>
    <p:sldLayoutId id="2147484242" r:id="rId15"/>
    <p:sldLayoutId id="2147484243" r:id="rId16"/>
    <p:sldLayoutId id="2147484244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>
            <a:extLst>
              <a:ext uri="{FF2B5EF4-FFF2-40B4-BE49-F238E27FC236}">
                <a16:creationId xmlns:a16="http://schemas.microsoft.com/office/drawing/2014/main" id="{9D51F18D-6B27-4CD6-AEEF-36422F113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840" y="927603"/>
            <a:ext cx="4061941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A08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0" lang="pt-BR" altLang="pt-BR" sz="32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 E R T I F I C A D O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544A6AC3-9FAC-46EF-9828-36944CDB2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48" y="2139765"/>
            <a:ext cx="759712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lvl="2" algn="just" eaLnBrk="1" hangingPunct="1"/>
            <a:r>
              <a:rPr kumimoji="0" lang="pt-BR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Certificamos que</a:t>
            </a:r>
            <a:r>
              <a:rPr lang="pt-BR" altLang="pt-BR" b="1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pt-BR" altLang="pt-BR" b="1" dirty="0" smtClean="0">
                <a:latin typeface="Arial" panose="020B0604020202020204" pitchFamily="34" charset="0"/>
              </a:rPr>
              <a:t>{{NOME}}</a:t>
            </a:r>
            <a:r>
              <a:rPr lang="pt-BR" altLang="pt-BR" dirty="0" smtClean="0">
                <a:latin typeface="Arial" panose="020B0604020202020204" pitchFamily="34" charset="0"/>
              </a:rPr>
              <a:t>, </a:t>
            </a:r>
            <a:r>
              <a:rPr lang="pt-BR" altLang="pt-BR" dirty="0">
                <a:latin typeface="Arial" panose="020B0604020202020204" pitchFamily="34" charset="0"/>
              </a:rPr>
              <a:t>portador do RG nº </a:t>
            </a:r>
            <a:r>
              <a:rPr lang="pt-BR" altLang="pt-BR" dirty="0" smtClean="0">
                <a:latin typeface="Arial" panose="020B0604020202020204" pitchFamily="34" charset="0"/>
              </a:rPr>
              <a:t>{{RG}} </a:t>
            </a:r>
            <a:r>
              <a:rPr lang="pt-BR" altLang="pt-BR" dirty="0">
                <a:latin typeface="Arial" panose="020B0604020202020204" pitchFamily="34" charset="0"/>
              </a:rPr>
              <a:t>e CPF nº </a:t>
            </a:r>
            <a:r>
              <a:rPr lang="pt-BR" altLang="pt-BR" dirty="0" smtClean="0">
                <a:latin typeface="Arial" panose="020B0604020202020204" pitchFamily="34" charset="0"/>
              </a:rPr>
              <a:t>{{CPF}}</a:t>
            </a:r>
            <a:r>
              <a:rPr kumimoji="0" lang="pt-BR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kumimoji="0" lang="pt-BR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concluiu com aproveitamento o curso da </a:t>
            </a:r>
            <a:r>
              <a:rPr kumimoji="0" lang="pt-BR" alt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NR-18 Condições e meio ambiente de trabalho na indústria da construção</a:t>
            </a:r>
            <a:r>
              <a:rPr kumimoji="0" lang="pt-BR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com carga horária de 04 (quatro) horas.</a:t>
            </a:r>
          </a:p>
          <a:p>
            <a:pPr marL="914400" marR="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lvl="2" eaLnBrk="1" hangingPunct="1"/>
            <a:endParaRPr lang="pt-BR" altLang="pt-BR" dirty="0">
              <a:latin typeface="Arial" panose="020B0604020202020204" pitchFamily="34" charset="0"/>
            </a:endParaRPr>
          </a:p>
          <a:p>
            <a:pPr lvl="3" algn="ctr" eaLnBrk="1" hangingPunct="1"/>
            <a:r>
              <a:rPr lang="pt-BR" altLang="pt-BR" sz="1400" dirty="0">
                <a:latin typeface="Arial" panose="020B0604020202020204" pitchFamily="34" charset="0"/>
              </a:rPr>
              <a:t>São Carlos</a:t>
            </a:r>
            <a:r>
              <a:rPr lang="pt-BR" altLang="pt-BR" sz="1400">
                <a:latin typeface="Arial" panose="020B0604020202020204" pitchFamily="34" charset="0"/>
              </a:rPr>
              <a:t>, </a:t>
            </a:r>
            <a:r>
              <a:rPr lang="pt-BR" altLang="pt-BR" sz="1400" smtClean="0">
                <a:latin typeface="Arial" panose="020B0604020202020204" pitchFamily="34" charset="0"/>
              </a:rPr>
              <a:t>{{DATA}}</a:t>
            </a:r>
            <a:endParaRPr lang="pt-BR" altLang="pt-BR" sz="1400" dirty="0">
              <a:latin typeface="Arial" panose="020B0604020202020204" pitchFamily="34" charset="0"/>
            </a:endParaRPr>
          </a:p>
          <a:p>
            <a:pPr marL="1371600" marR="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C808E34D-101F-4CEF-A078-DA2503575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618" y="5145693"/>
            <a:ext cx="217239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_________________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Gustavo Almeida Frata</a:t>
            </a:r>
            <a:endParaRPr kumimoji="0" lang="pt-BR" alt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Engenheiro de Segurança do Trabalho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CREA </a:t>
            </a:r>
            <a:r>
              <a:rPr kumimoji="0" lang="pt-BR" altLang="pt-BR" sz="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5063417801</a:t>
            </a:r>
            <a:endParaRPr kumimoji="0" lang="pt-BR" alt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Instrutor</a:t>
            </a:r>
          </a:p>
        </p:txBody>
      </p:sp>
      <p:sp>
        <p:nvSpPr>
          <p:cNvPr id="6150" name="Text Box 12">
            <a:extLst>
              <a:ext uri="{FF2B5EF4-FFF2-40B4-BE49-F238E27FC236}">
                <a16:creationId xmlns:a16="http://schemas.microsoft.com/office/drawing/2014/main" id="{BFA7500B-EBB2-418E-B51E-E6B80F5F2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5142561"/>
            <a:ext cx="18716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_____________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   </a:t>
            </a: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Concluinte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513770"/>
            <a:ext cx="1828728" cy="14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437D222-C12C-4B07-B4D5-92E969B0E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9036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                          </a:t>
            </a:r>
            <a:endParaRPr kumimoji="0" lang="pt-BR" altLang="pt-BR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85C89DA7-F16B-4B93-B8DB-0EF1BB214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857" y="772810"/>
            <a:ext cx="5967412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CURSO DE </a:t>
            </a:r>
            <a:r>
              <a:rPr kumimoji="0" lang="pt-BR" alt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NR-18</a:t>
            </a:r>
            <a:endParaRPr kumimoji="0" lang="pt-BR" altLang="pt-B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CONDIÇÕES E MEIO AMBIENTE DE TRABALHO NA INDÚSTRIA DA CONSTRUÇÃO</a:t>
            </a:r>
          </a:p>
          <a:p>
            <a:pPr marL="0" marR="0" lvl="0" indent="0" algn="ctr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04 HORAS</a:t>
            </a:r>
            <a:endParaRPr kumimoji="0" lang="pt-BR" altLang="pt-B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982931AD-148D-458A-B5B1-A4720B56E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56" y="2924944"/>
            <a:ext cx="6192837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2000" algn="ctr" eaLnBrk="1" hangingPunct="1">
              <a:defRPr/>
            </a:pPr>
            <a:r>
              <a:rPr lang="pt-BR" altLang="pt-BR" sz="1600" b="1" dirty="0">
                <a:solidFill>
                  <a:prstClr val="black"/>
                </a:solidFill>
              </a:rPr>
              <a:t>CONTEÚDO PROGRAMÁTICO</a:t>
            </a:r>
          </a:p>
          <a:p>
            <a:pPr marL="25200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5200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altLang="pt-BR" sz="1400" dirty="0">
              <a:solidFill>
                <a:prstClr val="black"/>
              </a:solidFill>
            </a:endParaRPr>
          </a:p>
          <a:p>
            <a:pPr marL="25200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1.</a:t>
            </a:r>
            <a:r>
              <a:rPr kumimoji="0" lang="pt-BR" alt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pt-BR" alt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As </a:t>
            </a:r>
            <a:r>
              <a:rPr kumimoji="0" lang="pt-BR" alt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condições e meio ambiente de trabalho;</a:t>
            </a:r>
          </a:p>
          <a:p>
            <a:pPr marL="25200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2.</a:t>
            </a:r>
            <a:r>
              <a:rPr kumimoji="0" lang="pt-BR" alt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pt-BR" alt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riscos inerentes às atividades desenvolvidas</a:t>
            </a:r>
            <a:r>
              <a:rPr kumimoji="0" lang="pt-BR" alt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;</a:t>
            </a:r>
            <a:endParaRPr kumimoji="0" lang="pt-BR" alt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5200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3.</a:t>
            </a:r>
            <a:r>
              <a:rPr kumimoji="0" lang="pt-BR" alt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pt-BR" alt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equipamentos e proteção coletiva existentes no canteiro de obras</a:t>
            </a:r>
            <a:r>
              <a:rPr kumimoji="0" lang="pt-BR" alt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;</a:t>
            </a:r>
            <a:endParaRPr kumimoji="0" lang="pt-BR" alt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5200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4.</a:t>
            </a:r>
            <a:r>
              <a:rPr kumimoji="0" lang="pt-BR" alt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pt-BR" alt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 </a:t>
            </a:r>
            <a:r>
              <a:rPr kumimoji="0" lang="pt-BR" alt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uso adequado dos equipamentos de proteção individual;</a:t>
            </a:r>
          </a:p>
          <a:p>
            <a:pPr marL="25200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</a:t>
            </a:r>
            <a:r>
              <a:rPr kumimoji="0" lang="pt-BR" alt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</a:t>
            </a:r>
            <a:r>
              <a:rPr kumimoji="0" lang="pt-BR" alt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pt-BR" alt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 PGR do canteiro de obras.</a:t>
            </a:r>
            <a:endParaRPr kumimoji="0" lang="pt-BR" alt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4" name="Rectangle 8">
            <a:extLst>
              <a:ext uri="{FF2B5EF4-FFF2-40B4-BE49-F238E27FC236}">
                <a16:creationId xmlns:a16="http://schemas.microsoft.com/office/drawing/2014/main" id="{04D6D3D2-432F-4923-A494-1B1358983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1387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48112"/>
            <a:ext cx="1828728" cy="14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931</TotalTime>
  <Words>97</Words>
  <Application>Microsoft Office PowerPoint</Application>
  <PresentationFormat>Apresentação na tela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Corbel</vt:lpstr>
      <vt:lpstr>Monotype Sorts</vt:lpstr>
      <vt:lpstr>Paralaxe</vt:lpstr>
      <vt:lpstr>Apresentação do PowerPoint</vt:lpstr>
      <vt:lpstr>Apresentação do PowerPoint</vt:lpstr>
    </vt:vector>
  </TitlesOfParts>
  <Company>RDInformatica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NOVAES</cp:lastModifiedBy>
  <cp:revision>94</cp:revision>
  <cp:lastPrinted>2024-10-23T14:53:39Z</cp:lastPrinted>
  <dcterms:created xsi:type="dcterms:W3CDTF">2010-04-14T13:15:34Z</dcterms:created>
  <dcterms:modified xsi:type="dcterms:W3CDTF">2025-02-03T11:55:19Z</dcterms:modified>
</cp:coreProperties>
</file>