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8742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2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57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21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38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1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84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94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8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49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01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56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56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544A6AC3-9FAC-46EF-9828-36944CDB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846" y="1932374"/>
            <a:ext cx="785156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vl="2" algn="just"/>
            <a:r>
              <a:rPr kumimoji="0" lang="pt-BR" alt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Certificamos que</a:t>
            </a:r>
            <a:r>
              <a:rPr lang="pt-BR" altLang="pt-BR" sz="2000" b="1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 smtClean="0">
                <a:latin typeface="Arial" panose="020B0604020202020204" pitchFamily="34" charset="0"/>
              </a:rPr>
              <a:t>{{NOME}},</a:t>
            </a:r>
            <a:r>
              <a:rPr lang="pt-BR" altLang="pt-BR" sz="2000" dirty="0" smtClean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" panose="020B0604020202020204" pitchFamily="34" charset="0"/>
              </a:rPr>
              <a:t>portador </a:t>
            </a:r>
            <a:r>
              <a:rPr lang="pt-BR" altLang="pt-BR" sz="2000" dirty="0" smtClean="0">
                <a:latin typeface="Arial" panose="020B0604020202020204" pitchFamily="34" charset="0"/>
              </a:rPr>
              <a:t>do RG </a:t>
            </a:r>
            <a:r>
              <a:rPr lang="pt-BR" altLang="pt-BR" sz="2000" dirty="0">
                <a:latin typeface="Arial" panose="020B0604020202020204" pitchFamily="34" charset="0"/>
              </a:rPr>
              <a:t>nº </a:t>
            </a:r>
            <a:r>
              <a:rPr lang="pt-BR" altLang="pt-BR" sz="2000" dirty="0" smtClean="0">
                <a:latin typeface="Arial" panose="020B0604020202020204" pitchFamily="34" charset="0"/>
              </a:rPr>
              <a:t>{{RG}} </a:t>
            </a:r>
            <a:r>
              <a:rPr lang="pt-BR" altLang="pt-BR" sz="2000" dirty="0">
                <a:latin typeface="Arial" panose="020B0604020202020204" pitchFamily="34" charset="0"/>
              </a:rPr>
              <a:t>e CPF nº </a:t>
            </a:r>
            <a:r>
              <a:rPr lang="pt-BR" altLang="pt-BR" sz="2000" dirty="0" smtClean="0">
                <a:latin typeface="Arial" panose="020B0604020202020204" pitchFamily="34" charset="0"/>
              </a:rPr>
              <a:t>{{CPF}}</a:t>
            </a:r>
            <a:r>
              <a:rPr kumimoji="0" lang="pt-BR" alt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pt-BR" alt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concluiu com aproveitamento o curso da NR-26</a:t>
            </a:r>
            <a:r>
              <a:rPr kumimoji="0" lang="pt-BR" altLang="pt-BR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pt-BR" altLang="pt-BR" sz="2000" dirty="0">
                <a:solidFill>
                  <a:prstClr val="black"/>
                </a:solidFill>
                <a:latin typeface="Arial" panose="020B0604020202020204" pitchFamily="34" charset="0"/>
              </a:rPr>
              <a:t>(Manuseio de Produtos Químicos) </a:t>
            </a:r>
            <a:r>
              <a:rPr kumimoji="0" lang="pt-BR" alt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 carga horária de 08 (oito) horas.</a:t>
            </a:r>
          </a:p>
          <a:p>
            <a:pPr marL="914400" marR="0" lvl="2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3" algn="ctr"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São Carlos, </a:t>
            </a:r>
            <a:r>
              <a:rPr lang="pt-BR" altLang="pt-BR" sz="1600" smtClean="0">
                <a:latin typeface="Arial" panose="020B0604020202020204" pitchFamily="34" charset="0"/>
              </a:rPr>
              <a:t>{{DATA}}</a:t>
            </a:r>
            <a:r>
              <a:rPr lang="pt-BR" altLang="pt-BR" sz="1600" smtClean="0">
                <a:solidFill>
                  <a:prstClr val="black"/>
                </a:solidFill>
                <a:latin typeface="Arial" panose="020B0604020202020204" pitchFamily="34" charset="0"/>
              </a:rPr>
              <a:t>.</a:t>
            </a:r>
            <a:endParaRPr kumimoji="0" lang="pt-BR" alt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1371600" marR="0" lvl="3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41F94026-D4F7-4974-A67A-930D4481D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898" y="5194276"/>
            <a:ext cx="3212416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sz="2800" dirty="0">
                <a:latin typeface="Arial" panose="020B0604020202020204" pitchFamily="34" charset="0"/>
              </a:rPr>
              <a:t>_____________</a:t>
            </a:r>
          </a:p>
          <a:p>
            <a:pPr algn="ctr" eaLnBrk="1" hangingPunct="1"/>
            <a:r>
              <a:rPr lang="pt-BR" altLang="pt-BR" sz="1200" dirty="0">
                <a:latin typeface="Arial" panose="020B0604020202020204" pitchFamily="34" charset="0"/>
              </a:rPr>
              <a:t> </a:t>
            </a:r>
            <a:r>
              <a:rPr lang="pt-BR" altLang="pt-BR" sz="1200" dirty="0" smtClean="0">
                <a:latin typeface="Arial" panose="020B0604020202020204" pitchFamily="34" charset="0"/>
              </a:rPr>
              <a:t>Concluinte</a:t>
            </a:r>
            <a:endParaRPr lang="pt-BR" altLang="pt-BR" sz="1200" dirty="0">
              <a:latin typeface="Arial" panose="020B0604020202020204" pitchFamily="34" charset="0"/>
            </a:endParaRPr>
          </a:p>
          <a:p>
            <a:pPr algn="ctr" eaLnBrk="1" hangingPunct="1"/>
            <a:endParaRPr lang="pt-BR" altLang="pt-BR" sz="1100" b="1" dirty="0">
              <a:latin typeface="Arial" panose="020B0604020202020204" pitchFamily="34" charset="0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41F94026-D4F7-4974-A67A-930D4481D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633" y="5194276"/>
            <a:ext cx="3212416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sz="2800" dirty="0">
                <a:latin typeface="Arial" panose="020B0604020202020204" pitchFamily="34" charset="0"/>
              </a:rPr>
              <a:t>_____________</a:t>
            </a:r>
          </a:p>
          <a:p>
            <a:pPr algn="ctr"/>
            <a:r>
              <a:rPr lang="pt-BR" altLang="pt-BR" sz="1200" dirty="0" smtClean="0">
                <a:latin typeface="Arial" panose="020B0604020202020204" pitchFamily="34" charset="0"/>
              </a:rPr>
              <a:t>Gustavo Almeida Frata</a:t>
            </a:r>
            <a:endParaRPr lang="pt-BR" altLang="pt-BR" sz="1200" dirty="0">
              <a:latin typeface="Arial" panose="020B0604020202020204" pitchFamily="34" charset="0"/>
            </a:endParaRPr>
          </a:p>
          <a:p>
            <a:pPr algn="ctr"/>
            <a:r>
              <a:rPr lang="pt-BR" altLang="pt-BR" sz="1200" dirty="0">
                <a:latin typeface="Arial" panose="020B0604020202020204" pitchFamily="34" charset="0"/>
              </a:rPr>
              <a:t>Engenheiro de Segurança do Trabalho</a:t>
            </a:r>
          </a:p>
          <a:p>
            <a:pPr algn="ctr"/>
            <a:r>
              <a:rPr lang="pt-BR" altLang="pt-BR" sz="1200" dirty="0">
                <a:latin typeface="Arial" panose="020B0604020202020204" pitchFamily="34" charset="0"/>
              </a:rPr>
              <a:t>CREA </a:t>
            </a:r>
            <a:r>
              <a:rPr lang="pt-BR" altLang="pt-BR" sz="1200" dirty="0" smtClean="0">
                <a:latin typeface="Arial" panose="020B0604020202020204" pitchFamily="34" charset="0"/>
              </a:rPr>
              <a:t>5063417801</a:t>
            </a:r>
            <a:endParaRPr lang="pt-BR" altLang="pt-BR" sz="1200" dirty="0">
              <a:latin typeface="Arial" panose="020B0604020202020204" pitchFamily="34" charset="0"/>
            </a:endParaRPr>
          </a:p>
          <a:p>
            <a:pPr algn="ctr"/>
            <a:r>
              <a:rPr lang="pt-BR" altLang="pt-BR" sz="1200" dirty="0" smtClean="0">
                <a:latin typeface="Arial" panose="020B0604020202020204" pitchFamily="34" charset="0"/>
              </a:rPr>
              <a:t>Instrutor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EA8D4574-4357-4CAE-8D93-FBD3D02A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759" y="740746"/>
            <a:ext cx="4102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18" name="Elipse 17"/>
          <p:cNvSpPr/>
          <p:nvPr/>
        </p:nvSpPr>
        <p:spPr>
          <a:xfrm>
            <a:off x="379066" y="740746"/>
            <a:ext cx="1812621" cy="1843314"/>
          </a:xfrm>
          <a:prstGeom prst="ellipse">
            <a:avLst/>
          </a:prstGeom>
          <a:blipFill>
            <a:blip r:embed="rId2"/>
            <a:stretch>
              <a:fillRect l="-10000" r="-10000"/>
            </a:stretch>
          </a:blip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83927" y="2931885"/>
            <a:ext cx="3918857" cy="3739189"/>
          </a:xfrm>
          <a:prstGeom prst="ellipse">
            <a:avLst/>
          </a:prstGeom>
          <a:blipFill>
            <a:blip r:embed="rId3"/>
            <a:stretch>
              <a:fillRect l="-10000" r="-10000"/>
            </a:stretch>
          </a:blip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593770" y="143715"/>
            <a:ext cx="1230086" cy="1288904"/>
          </a:xfrm>
          <a:prstGeom prst="ellipse">
            <a:avLst/>
          </a:prstGeom>
          <a:blipFill dpi="0" rotWithShape="1">
            <a:blip r:embed="rId4"/>
            <a:srcRect/>
            <a:stretch>
              <a:fillRect l="-10000" r="-10000"/>
            </a:stretch>
          </a:blipFill>
          <a:ln>
            <a:noFill/>
          </a:ln>
          <a:effectLst>
            <a:outerShdw blurRad="508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12" y="265405"/>
            <a:ext cx="1546848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85C89DA7-F16B-4B93-B8DB-0EF1BB21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766" y="525873"/>
            <a:ext cx="5967412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CURSO DE </a:t>
            </a:r>
            <a:r>
              <a:rPr kumimoji="0" lang="pt-BR" alt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NR- 26</a:t>
            </a:r>
            <a:endParaRPr kumimoji="0" lang="pt-BR" alt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lvl="0" algn="ctr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2000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MANUSEIO DE PRODUTOS QUÍMICOS </a:t>
            </a:r>
          </a:p>
          <a:p>
            <a:pPr lvl="0" algn="ctr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2000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08 </a:t>
            </a:r>
            <a:r>
              <a:rPr kumimoji="0" lang="pt-BR" alt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HORAS</a:t>
            </a:r>
            <a:endParaRPr kumimoji="0" lang="pt-BR" alt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606137" y="2228858"/>
            <a:ext cx="86146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CONTEÚDO PROGRAMÁTICO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 à NR-26;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Sinalizações de segurança;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Cor na segurança do trabalho;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Identificação e composição do produto químico;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Análise de Ficha de Informação de Segurança de Produtos Químicos (FISPQ);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Sinalização para armazenamento de substâncias perigosas;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Símbolos para identificação;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Rotulagem preventiva;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Pictograma(s) de perigo;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94" y="525873"/>
            <a:ext cx="1546848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1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Monotype Sorts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NOVAES</cp:lastModifiedBy>
  <cp:revision>15</cp:revision>
  <cp:lastPrinted>2024-09-18T20:43:21Z</cp:lastPrinted>
  <dcterms:created xsi:type="dcterms:W3CDTF">2023-11-06T14:51:41Z</dcterms:created>
  <dcterms:modified xsi:type="dcterms:W3CDTF">2025-02-03T11:55:51Z</dcterms:modified>
</cp:coreProperties>
</file>