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C6F74080-0C96-42C9-828D-8321E5E9DBC5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7FE1E25-BB73-4B16-8BDE-17170537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99CDE22-0D38-4E38-8511-1AB7430602E4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7A308D9A-FBD1-4AD6-A85D-3F36152983CD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953827E-9F04-48A5-B3A9-03B3502A0F1F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1B0EA28-3825-43AB-BA10-AA1CBE9A2650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C97206AC-E3C5-48B6-8E79-8EB189A77DFE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E39A918-B7CC-4E67-9A4D-8613B266CD29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C9B7379-B5A8-4E61-B3D7-8DF0311295EB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4F7446-4A5D-4D01-A1D0-D4E182B7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AD8B680-6E4D-4DAD-ADF5-9EA20FA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5D3B9C-E3E6-4F5F-8AAD-A7696FD5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B06F7-DC86-4816-9CD9-2955BE417EE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657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9464FD-73AE-41FC-9B68-52658FE7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F0A19A-4084-4CC7-9635-6114776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5DA9F7-01E2-4993-8E3E-E27B8429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E676-0239-4D39-BB14-F576C1AF32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088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8849-0882-489C-BA9F-CFFEE898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8FC4-6B48-4047-BF18-42A96E02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8F11-4447-4380-8AA7-2F86ACC5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01702-11B8-49F2-9616-08F03F270E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053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914119D-1EC2-47A9-9E13-9212879C10A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DCD42673-A06F-4079-8D86-322433F79557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86CB74-DE9B-4793-A0B7-34446E2DCD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DCAF2A-542C-41BC-B8BC-0FC73DDC65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D4FAFA-5AB7-4E86-866C-8CC2E1261F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73C9E-8421-4C00-9BB8-CBDDA722D8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809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04AE-607D-47F8-92CC-453F818B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C5E5-4408-4F53-ABA6-91B70641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D01F-6722-440F-A61B-68293A26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C4FD-57BE-433A-9D8A-1EBD80F87B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12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718E567E-292C-4E1F-B965-2FAFB02AD5F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66E9AD5-F9EE-4D06-9FC4-ECC96BEE8CCD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F952C1F-469E-4083-986C-673C31A05B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DB6D73-0901-47AA-84C6-2F46070017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E229B8-F8EC-4AF2-8488-AEF5EA673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28A6-0F0A-48C0-8A23-75A06132C9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514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77A15B-6947-4510-8A8B-35C8D04B4D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9737E-26D6-4094-85FC-15D0F7152C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F02F47-B37A-49B7-B3E7-26CE2C54BA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8071C-7FAA-46B7-B871-781C01EE53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559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0492-5918-40D9-BDDA-70A00B86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0E6A-4665-4667-B484-64B20CF1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29E9-3BBC-4989-BD00-6AD3AA38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14D24-13F2-4131-82F4-D5B8B24B18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070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D9BF-3264-4A5E-A594-1903F58C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9C28-3797-4E22-B29C-F59AEB39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4285-7C37-4B14-B07B-F3716F08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967-FE78-495D-9132-2DC6EFE614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564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8CE9-5044-4A53-9DC0-A5FEE480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1AAC-DFE6-43F1-9EFF-BC27E37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B5F4-BC5F-4FDE-948A-FCB06B2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9CF0F-B46D-430E-9707-451E80D16D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3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E57A-9950-4BA7-8CB1-6461701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D795-0FAF-4253-AF41-DB34FFF2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3BE1-C81C-4782-8EE9-C3597D0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AECE7-D822-4863-B269-675C86B147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145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E74720-CC3E-4969-9CE2-10DCA852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612BC6-4467-4745-829F-74020F88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4AA3B0-E9E8-44E0-925B-B81B6F94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77049-B290-480B-8348-30F1F2254F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167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95B566-3279-4771-BF91-A50AEEBB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B733DC-900C-4BE2-81ED-A2E39CEA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A8F83A-0070-45F3-851C-4E255C82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D7617-EC8E-488B-B15E-EB28D92BF79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840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FEB0200-4E27-401D-9328-C54A8CA3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5F97C9-9161-4807-AA92-5E9ED7C8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ED348D-9EF2-4E5D-9E96-74263EEA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682B-5C31-49C2-8616-CF2CECC4FE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20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44CEC2-BA2B-4B49-8E51-23FDC4C8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31E6F8-ED16-4706-848B-E09D0B18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273536-173A-4C81-8C68-880D00E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5D1BB-35C7-4060-95C6-736E61F5C1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16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D3AE33-2037-4857-AAFD-138C4F9A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B7131C-A2F0-49DD-B413-72F26097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6C9C01-992B-401B-A675-DE83EC2F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EBFE4-AA11-4554-8341-0F560FB0E78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38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07A9C9-9C75-4C8E-95FE-A76A2C29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0A216C-0798-40A4-905C-BE2E438C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7A87F5-A29B-4C2C-9769-1D006B1B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5D303-96B7-4941-BCEE-5C5A787DB7D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2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692A8C2A-BECC-4BA4-97E8-1B7BC201C9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7264C3A-FA1B-449A-A3FC-FFD6D119A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8EB52A5-1512-441F-84C1-D262C3873CC0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1A263D8-EFEE-44C9-873C-307953134EE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3CC60F3-9CC8-4D12-BBD6-8284DF5F08A9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9D3F16F-134D-4AD1-BDF2-8D612F902882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97DBA9-4D1C-4F5B-808B-883A24AB1BB3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B2D9558-9E8A-466B-9FDA-C19C5603E1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111C92B-C905-4F61-925E-B476459B1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E977-4F6D-4A9F-990B-F4291FB0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DDE7-F413-4F5D-BBF7-DF11C0BC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075-B972-4112-BC65-D8D09B813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4EA8C39-647B-479B-A872-E8D396B463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6" r:id="rId12"/>
    <p:sldLayoutId id="2147484220" r:id="rId13"/>
    <p:sldLayoutId id="2147484227" r:id="rId14"/>
    <p:sldLayoutId id="2147484221" r:id="rId15"/>
    <p:sldLayoutId id="2147484222" r:id="rId16"/>
    <p:sldLayoutId id="2147484223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28F9D9BF-C3D6-4D9C-909C-24CE5B75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291" y="857156"/>
            <a:ext cx="41771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752CFFA4-A7BA-43CD-B56D-F022935A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349500"/>
            <a:ext cx="7560443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</a:t>
            </a:r>
            <a:r>
              <a:rPr lang="pt-BR" altLang="pt-BR" dirty="0" smtClean="0">
                <a:latin typeface="Arial" panose="020B0604020202020204" pitchFamily="34" charset="0"/>
              </a:rPr>
              <a:t>portador do RG nº </a:t>
            </a:r>
            <a:r>
              <a:rPr lang="pt-BR" altLang="pt-BR" dirty="0" smtClean="0">
                <a:latin typeface="Arial" panose="020B0604020202020204" pitchFamily="34" charset="0"/>
              </a:rPr>
              <a:t>{RG}} </a:t>
            </a:r>
            <a:r>
              <a:rPr lang="pt-BR" altLang="pt-BR" dirty="0" smtClean="0">
                <a:latin typeface="Arial" panose="020B0604020202020204" pitchFamily="34" charset="0"/>
              </a:rPr>
              <a:t>e CPF nº </a:t>
            </a:r>
            <a:r>
              <a:rPr lang="pt-BR" altLang="pt-BR" dirty="0" smtClean="0"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curso da </a:t>
            </a:r>
            <a:r>
              <a:rPr lang="pt-BR" altLang="pt-BR" b="1" dirty="0" smtClean="0">
                <a:latin typeface="Arial" panose="020B0604020202020204" pitchFamily="34" charset="0"/>
              </a:rPr>
              <a:t>NR-35 Treinamento para Trabalho em Altura</a:t>
            </a:r>
            <a:r>
              <a:rPr lang="pt-BR" altLang="pt-BR" dirty="0" smtClean="0"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com carga horária de 08 (oito) horas.</a:t>
            </a: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2" algn="ctr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>
                <a:latin typeface="Arial" panose="020B0604020202020204" pitchFamily="34" charset="0"/>
              </a:rPr>
              <a:t>São </a:t>
            </a:r>
            <a:r>
              <a:rPr lang="pt-BR" altLang="pt-BR" sz="1400" smtClean="0">
                <a:latin typeface="Arial" panose="020B0604020202020204" pitchFamily="34" charset="0"/>
              </a:rPr>
              <a:t>Carlos, {{DATA}}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FCB63CB-1DDA-4852-BAA9-28BB38105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18" y="5145693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latin typeface="Arial" panose="020B0604020202020204" pitchFamily="34" charset="0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Gustavo Almeida</a:t>
            </a:r>
            <a:r>
              <a:rPr kumimoji="0" lang="pt-BR" altLang="pt-BR" sz="9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Instrutor</a:t>
            </a:r>
            <a:endParaRPr lang="pt-BR" altLang="pt-BR" sz="900" dirty="0">
              <a:latin typeface="Arial" panose="020B0604020202020204" pitchFamily="34" charset="0"/>
            </a:endParaRP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AA60B37E-E22A-4791-9CEC-ACB966C5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6151" name="Imagem 4">
            <a:extLst>
              <a:ext uri="{FF2B5EF4-FFF2-40B4-BE49-F238E27FC236}">
                <a16:creationId xmlns:a16="http://schemas.microsoft.com/office/drawing/2014/main" id="{334E27BF-B6EE-4090-B970-BA7CF558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25" y="372874"/>
            <a:ext cx="2012586" cy="15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C28132-B3ED-494C-954F-BCFE3A6C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E60F91FF-D7F4-4899-AD70-7737E408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427003"/>
            <a:ext cx="5967412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CURSO DE NR-35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TREINAMENTO PARA TRABALHO EM ALTURA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08 </a:t>
            </a:r>
            <a:r>
              <a:rPr lang="pt-BR" altLang="pt-BR" b="1" dirty="0" smtClean="0">
                <a:latin typeface="Arial" panose="020B0604020202020204" pitchFamily="34" charset="0"/>
              </a:rPr>
              <a:t>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85A09E2-17B5-4728-B1FE-B64636F3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23" y="1912106"/>
            <a:ext cx="6710103" cy="43704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600" b="1" dirty="0"/>
              <a:t>CONTEÚDO </a:t>
            </a:r>
            <a:r>
              <a:rPr lang="pt-BR" altLang="pt-BR" sz="1600" b="1" dirty="0" smtClean="0"/>
              <a:t>PROGRAMÁTICO</a:t>
            </a:r>
            <a:endParaRPr lang="pt-BR" altLang="pt-BR" sz="1200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Trabalho </a:t>
            </a:r>
            <a:r>
              <a:rPr lang="pt-BR" altLang="pt-BR" sz="1400" dirty="0"/>
              <a:t>em altura – introdução;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Segurança e saúde do trabalho;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Normas e regulamentos aplicáveis ao trabalho em altura;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Análise de Risco e condições impeditivas;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Riscos potenciais inerentes ao trabalho em altura e medidas de prevenção e controle;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Sistemas, equipamentos e procedimentos de proteção coletiva;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Equipamentos de Proteção Individual para trabalho em altura: seleção, inspeção, conservação e limitação de uso; 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Acidentes típicos em trabalhos em altura; 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Condutas em situações de emergência, incluindo noções de técnicas de resgate e de primeiros socorros.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Responsabilidades </a:t>
            </a:r>
            <a:r>
              <a:rPr lang="pt-BR" altLang="pt-BR" sz="1400" dirty="0"/>
              <a:t>do Empregador;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Responsabilidades </a:t>
            </a:r>
            <a:r>
              <a:rPr lang="pt-BR" altLang="pt-BR" sz="1400" dirty="0"/>
              <a:t>do Empregado;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Análise </a:t>
            </a:r>
            <a:r>
              <a:rPr lang="pt-BR" altLang="pt-BR" sz="1400" dirty="0"/>
              <a:t>de Risco – AR;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Permissão </a:t>
            </a:r>
            <a:r>
              <a:rPr lang="pt-BR" altLang="pt-BR" sz="1400" dirty="0"/>
              <a:t>Trabalho em Altura;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Noções </a:t>
            </a:r>
            <a:r>
              <a:rPr lang="pt-BR" altLang="pt-BR" sz="1400" dirty="0"/>
              <a:t>de Primeiros Socorros.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21DAA545-B43D-4B5F-B6B3-FF3BDC74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7175" name="Imagem 9">
            <a:extLst>
              <a:ext uri="{FF2B5EF4-FFF2-40B4-BE49-F238E27FC236}">
                <a16:creationId xmlns:a16="http://schemas.microsoft.com/office/drawing/2014/main" id="{6A3CDD18-2189-4DB8-BE2F-1FCBA2F9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96769"/>
            <a:ext cx="2011514" cy="15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401</TotalTime>
  <Words>208</Words>
  <Application>Microsoft Office PowerPoint</Application>
  <PresentationFormat>Apresentação na tela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64</cp:revision>
  <cp:lastPrinted>2024-10-23T15:06:53Z</cp:lastPrinted>
  <dcterms:created xsi:type="dcterms:W3CDTF">2010-04-14T13:15:34Z</dcterms:created>
  <dcterms:modified xsi:type="dcterms:W3CDTF">2025-02-03T11:57:13Z</dcterms:modified>
</cp:coreProperties>
</file>