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5800725" y="541020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8" y="5410200"/>
            <a:ext cx="3843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275" y="5410200"/>
            <a:ext cx="5794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2DF6A-3350-49A0-9F76-658A76DCD8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46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7E7C3-D1D9-4A1A-A351-43A64DA39B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55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A12AE-2C2C-4ACC-9E7E-8B0B50B27D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528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C85CE-BC7C-4FD2-A0FD-28DB959D7B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621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6592-5FCD-4BA1-9238-BEC3EE6065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768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92588-9B09-4872-BCBE-9D75943B37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717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76DC7-951B-4E30-86CE-33A103659C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341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9C737-82D2-4B8D-B4AA-510A09102B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649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5E10-B4DD-45CB-BCE8-970177A716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4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019AF-337E-425D-9E6C-1558B0CA09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54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C0C69-7543-4266-B672-F00975CF44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30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5EDDA-EBED-4566-BD57-A9B548D743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21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283FF-ECF4-47FA-90CA-9177FC9110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160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6702-5331-4A2A-B148-14FDFCD3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983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A4DCF-647C-4FDC-A4A4-4D15FA40D90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324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0F37-6A0E-4118-898B-F8536C5A55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132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35CB-E8A2-4C8D-8D31-0A07209D86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039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4295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2249488"/>
            <a:ext cx="74295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763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5663" y="5883275"/>
            <a:ext cx="4679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313" y="5883275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D1E8F3-732C-4E14-A7A2-AF7D35C7D6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43" r:id="rId12"/>
    <p:sldLayoutId id="2147483838" r:id="rId13"/>
    <p:sldLayoutId id="2147483839" r:id="rId14"/>
    <p:sldLayoutId id="2147483844" r:id="rId15"/>
    <p:sldLayoutId id="2147483840" r:id="rId16"/>
    <p:sldLayoutId id="2147483841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267744" y="857156"/>
            <a:ext cx="410512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solidFill>
                  <a:schemeClr val="bg1"/>
                </a:solidFill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91915" y="2157832"/>
            <a:ext cx="705678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portador </a:t>
            </a:r>
            <a:r>
              <a:rPr lang="pt-BR" altLang="pt-BR">
                <a:solidFill>
                  <a:schemeClr val="bg1"/>
                </a:solidFill>
                <a:latin typeface="Arial" panose="020B0604020202020204" pitchFamily="34" charset="0"/>
              </a:rPr>
              <a:t>do </a:t>
            </a:r>
            <a:r>
              <a:rPr lang="pt-BR" altLang="pt-BR" smtClean="0">
                <a:solidFill>
                  <a:schemeClr val="bg1"/>
                </a:solidFill>
                <a:latin typeface="Arial" panose="020B0604020202020204" pitchFamily="34" charset="0"/>
              </a:rPr>
              <a:t>CPF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nº 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>
                <a:solidFill>
                  <a:schemeClr val="bg1"/>
                </a:solidFill>
                <a:latin typeface="Arial" panose="020B0604020202020204" pitchFamily="34" charset="0"/>
              </a:rPr>
              <a:t>NR-10 e SEP 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SEGURANÇA </a:t>
            </a:r>
            <a:r>
              <a:rPr lang="pt-BR" altLang="pt-BR" b="1" dirty="0">
                <a:solidFill>
                  <a:schemeClr val="bg1"/>
                </a:solidFill>
                <a:latin typeface="Arial" panose="020B0604020202020204" pitchFamily="34" charset="0"/>
              </a:rPr>
              <a:t>EM INSTALAÇÕES E SERVIÇOS EM ELETRICIDADE E SISTEMA ELÉTRICO DE POTÊNCIA E SUAS 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PROXIMIDADES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com carga horária de 40 horas.</a:t>
            </a:r>
          </a:p>
          <a:p>
            <a:pPr lvl="2" eaLnBrk="1" hangingPunct="1"/>
            <a:endParaRPr lang="pt-BR" altLang="pt-B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2" algn="ctr" eaLnBrk="1" hangingPunct="1"/>
            <a:endParaRPr lang="pt-BR" altLang="pt-BR" sz="14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São Carlos, </a:t>
            </a:r>
            <a:r>
              <a:rPr lang="pt-BR" altLang="pt-BR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{{DATA}}</a:t>
            </a:r>
            <a:endParaRPr lang="pt-BR" alt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4400999" y="5403445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_________________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Gustavo </a:t>
            </a: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Almeida Frata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Engenheiro de Segurança do Trabalho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CREA 5063417801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Instrutor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6804025" y="5375275"/>
            <a:ext cx="18716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dirty="0">
                <a:solidFill>
                  <a:schemeClr val="bg1"/>
                </a:solidFill>
                <a:latin typeface="Arial" panose="020B0604020202020204" pitchFamily="34" charset="0"/>
              </a:rPr>
              <a:t>_____________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Concluinte</a:t>
            </a:r>
            <a:endParaRPr lang="pt-BR" altLang="pt-BR" sz="9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2050961" y="5416362"/>
            <a:ext cx="211949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_________________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Eduardo Fernandes Richieri</a:t>
            </a:r>
            <a:endParaRPr lang="pt-BR" altLang="pt-BR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Engenheiro Eletricista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CREA 5069123636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Instrutor</a:t>
            </a:r>
            <a:endParaRPr lang="pt-BR" altLang="pt-B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70" y="426874"/>
            <a:ext cx="2528504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42267" y="268266"/>
            <a:ext cx="59674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CURSO DE </a:t>
            </a:r>
            <a:r>
              <a:rPr lang="pt-BR" altLang="pt-BR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NR-10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SEGURANÇA </a:t>
            </a: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EM INSTALAÇÕES E SERVIÇOS EM ELETRICIDADE E SISTEMA ELÉTRICO DE POTÊNCIA E SUAS PROXIMIDADES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40 </a:t>
            </a:r>
            <a:r>
              <a:rPr lang="pt-BR" altLang="pt-BR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HORAS</a:t>
            </a:r>
            <a:endParaRPr lang="pt-BR" altLang="pt-BR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064668" y="1862085"/>
            <a:ext cx="31226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CONTEÚDO PROGRAMÁTICO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87624" y="2261033"/>
            <a:ext cx="403225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Introdução À Segurança Com Eletricidade;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Riscos 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em instalações e serviços com eletricidade: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o choque elétrico, mecanismos e efeitos;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arcos elétricos; queimaduras e quedas;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campos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eletromagnéticos;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Técnicas De Análise De Risco;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Medidas De Controle Do Risco Elétrico: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</a:t>
            </a:r>
            <a:r>
              <a:rPr lang="pt-BR" altLang="pt-BR" sz="1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desenergização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aterramento funcional (TN / TT / IT); de proteção; temporário;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</a:t>
            </a:r>
            <a:r>
              <a:rPr lang="pt-BR" altLang="pt-B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equipotencialização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seccionamento automático da alimentação;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e) dispositivos a corrente de fuga;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f) extra baixa tensão;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g) barreiras e invólucros;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h) bloqueios e impedimentos;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i) obstáculos e anteparos;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j) isolamento das partes vivas;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k) isolação dupla ou reforçada;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l) colocação fora de alcance;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m) separação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elétrica;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5.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Normas Técnicas Brasileiras 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– NBR da ABNT: NBR-5410, NBR 14039 e outras;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6.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Regulamentações do 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MTE: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</a:t>
            </a:r>
            <a:r>
              <a:rPr lang="pt-BR" altLang="pt-B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NRs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NR-10 (Segurança em Instalações e Serviços com Eletricidade);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qualificação; habilitação; capacitação e autorização.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7.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Equipamentos De Proteção Coletiva;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8. Equipamentos De Proteção Individual;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58049" y="2261032"/>
            <a:ext cx="3743325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9.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Rotinas De Trabalho – Procedimentos;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instalações </a:t>
            </a:r>
            <a:r>
              <a:rPr lang="pt-BR" altLang="pt-B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desenergizadas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liberação para serviços;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sinalização;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inspeções de áreas, serviços, ferramental e equipamento;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10.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Documentação De Instalações Elétricas;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11. Riscos Adicionais: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) altura;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ambientes confinados;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áreas classificadas;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umidade;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e) condições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atmosféricas;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12.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Proteção e combate a incêndios: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noções básicas;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medidas preventivas;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métodos de extinção;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prática;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13.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Acidentes de origem elétrica: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causas diretas e indiretas;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discussão de casos;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14.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Primeiros socorros: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noções sobre lesões;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priorização do atendimento;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aplicação de respiração artificial;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massagem cardíaca;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e) técnicas para remoção e transporte de acidentados;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f)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práticas;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15.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Responsabilidades.</a:t>
            </a:r>
            <a:endParaRPr lang="pt-BR" altLang="pt-B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217</TotalTime>
  <Words>483</Words>
  <Application>Microsoft Office PowerPoint</Application>
  <PresentationFormat>Apresentação na tela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Monotype Sorts</vt:lpstr>
      <vt:lpstr>Times New Roman</vt:lpstr>
      <vt:lpstr>Trebuchet MS</vt:lpstr>
      <vt:lpstr>Tw Cen MT</vt:lpstr>
      <vt:lpstr>Circuito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30</cp:revision>
  <cp:lastPrinted>2024-09-23T16:35:53Z</cp:lastPrinted>
  <dcterms:created xsi:type="dcterms:W3CDTF">2010-04-14T13:15:34Z</dcterms:created>
  <dcterms:modified xsi:type="dcterms:W3CDTF">2025-04-24T15:53:46Z</dcterms:modified>
</cp:coreProperties>
</file>