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7AB610F2-E4C8-4EBE-A9A5-27311469E190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8583B56-14DC-4815-8B34-A7A057BC6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B830A3A-A6C8-45CD-80B7-AB4F06B2329A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3577BA-4B39-4963-BF09-680CEBF3C75B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B326055-2F0D-4365-88E6-D5C362816846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2CD582A-1844-4323-81F0-F9DF9E696395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6E47B38-CACB-4348-B9BB-505F17DB3647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C25FD5C-BD2F-46D8-999C-76A142FC9DBF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E2CBA85-3DE1-43F4-8613-836838193089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BAFEE35-7751-4C24-ABD7-096EEA57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B3F2659-D580-4D04-AF7C-A534682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605DF21-FB82-40D5-87DB-B8F9A08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D671-AAAE-4B80-BEA4-F60FAB7D91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65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49FC59-1035-4885-9003-0F969774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37827C-38E2-446C-8125-4B415313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5960E0-3B70-4A98-A824-938B08E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F03CA-E0C9-434C-B133-37918C84E9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11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5A9B-DCC3-4FE3-9B38-76BE8605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949C-7181-4532-BF91-60D9941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735F-9624-4E21-8497-4AE55590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1640-C5A1-48F0-9CC8-F22C078B6D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806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8AEE721-DE65-4D25-A507-950F447DB11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5B54229E-4E43-430A-A9A4-802D23C4CA94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800283-BC2A-4CF3-83F7-354092D8B6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FDC531-7E32-4E54-A6B2-A280CCFB35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DCDFEE-36B2-4576-BC0F-762865CE3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FCC2-0286-4487-88D2-CC6CECE6C7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747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FA78-B8F1-45A6-B049-F3B070EC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D426-B56A-40CB-ACF0-96FD12D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7D4C-4459-4429-A50F-8CDE15A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8611-3031-408B-9C55-D7B49D4728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984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34BE7A7-FADF-4298-A64E-5925149F049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2D97C6C-EF04-45D1-B7CE-E334949456F2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943D16-935C-4764-9F1E-A3CE3875B0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24F852-DEFD-41DB-BF24-09A5345700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E025B1-3D31-470D-9794-3BA4388593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076FC-A1B7-42BD-85E7-D01170071D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583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50F483-08EB-4DF8-805D-9BE8D5499E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3B4A11-4D17-49D3-A90C-3565E04F6E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E1271A-6167-4E03-8F04-4EC58E8A1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B568-5F79-4841-8C72-CF69A337E2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919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3F6-A203-4CF4-9B9A-8DFA568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9706-299F-48A2-ACAF-9A660AF8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6931-FFF1-43F0-B950-D4A6EEA0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778B-9C6A-4E7D-BC74-5CC1F1732C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737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21BA-75EA-4441-9E09-9CC6C6E4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52F3-65EF-4576-A9BD-A147F2C0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FE09-594A-42B2-9A93-7D663C0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1AF2-DD7D-4428-8BFD-07674EFC6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95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C1A-2D11-471A-BFFA-81767EC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F38E-3B8D-4A2D-A172-C3054CC7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0588-ACFD-409A-AED6-EE87A9D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EFF-B217-495D-A0AB-6F432671AB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14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3D61-00C8-41D6-8916-591A2A0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18-7CDD-44C3-B412-3811605A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3E8D-1D15-4475-8BED-CE8214C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43CE-D813-4723-9719-D6DDC1B3D2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52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B1495C-8C76-4519-865E-F865CDE5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1F1143-AE02-4D28-ACED-8685C5AE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3C2E41-70A1-4643-95CB-C8CA0EE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682B-AC63-4218-B38A-AD48418A4C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04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DEBD4F-F07C-4DB1-9D12-E3359CE5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A087B-0EBF-4838-8BE7-02C9A78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24C68B-41F1-46A0-8C28-6E1A1D9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EBC-0AEF-421B-B509-29FE05226C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66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63F21E-36AF-44DD-AAE7-3D253BFF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E65FCA-E734-4AD7-A07B-63EE5FD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2366DF-4B9B-4539-A46C-8B80B93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5114-81B6-40DA-B1B6-225E2A4FE3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59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79E7BE-EF9F-422A-9D44-39AB58B3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3D6E33-7121-4D64-8F6F-220F2956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AE48D2-922A-41BA-BC72-15C1A4E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F9B88-FD36-4E05-AC09-2BAA73E39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85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CB0F2A-384A-4097-812A-5A01DE2E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AB38E9-5EFC-497F-8B8C-310EB3F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4C6D1C-4E4F-4B0D-86E6-F14EA57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83A5-2D4D-4139-91CD-98BF7E696F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5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3DA034-CD0C-4D06-9605-A289BF7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600C80-53FC-4E72-B81C-F78D98B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774B3A-8273-4B31-A74B-7DBDF20D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8A2C6-476E-4EC9-A0C6-3701BBC652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47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E3E2E936-EAE9-470E-953A-57AF793527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4ADAE197-E570-4404-AC26-CC0B7017C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1336065-1866-40D7-B357-C30230F3D2D3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4258541-A373-49BD-82AD-FD8DF4D39FD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C8422C-83F5-4486-8400-58159269915D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AAC81EB-9BBB-4876-80C4-4F460015997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D0B827-518D-4F6F-BC6B-10EBF375D1DD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32D9D2-1617-4924-B637-3EC93BB851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2ED6D0-1E14-4CE9-ABFA-8C3AA5294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CD1D-142B-49CC-8039-D982DDC1A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9B11-5E66-40F2-9DEB-5DA9A121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C12-83FB-4CDC-A87F-AF8F4087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B73DF14-C22C-4AD4-867E-B4D5EF1292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7" r:id="rId12"/>
    <p:sldLayoutId id="2147484241" r:id="rId13"/>
    <p:sldLayoutId id="2147484248" r:id="rId14"/>
    <p:sldLayoutId id="2147484242" r:id="rId15"/>
    <p:sldLayoutId id="2147484243" r:id="rId16"/>
    <p:sldLayoutId id="2147484244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9D51F18D-6B27-4CD6-AEEF-36422F11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246" y="873050"/>
            <a:ext cx="41771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44A6AC3-9FAC-46EF-9828-36944CD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76" y="2366189"/>
            <a:ext cx="7571874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</a:t>
            </a:r>
            <a:r>
              <a:rPr lang="pt-BR" altLang="pt-BR" dirty="0" smtClean="0">
                <a:latin typeface="Arial" panose="020B0604020202020204" pitchFamily="34" charset="0"/>
              </a:rPr>
              <a:t>que {{NOME}}, </a:t>
            </a:r>
            <a:r>
              <a:rPr lang="pt-BR" altLang="pt-BR">
                <a:latin typeface="Arial" panose="020B0604020202020204" pitchFamily="34" charset="0"/>
              </a:rPr>
              <a:t>portador </a:t>
            </a:r>
            <a:r>
              <a:rPr lang="pt-BR" altLang="pt-BR" smtClean="0">
                <a:latin typeface="Arial" panose="020B0604020202020204" pitchFamily="34" charset="0"/>
              </a:rPr>
              <a:t>do CPF </a:t>
            </a:r>
            <a:r>
              <a:rPr lang="pt-BR" altLang="pt-BR" dirty="0">
                <a:latin typeface="Arial" panose="020B0604020202020204" pitchFamily="34" charset="0"/>
              </a:rPr>
              <a:t>nº </a:t>
            </a:r>
            <a:r>
              <a:rPr lang="pt-BR" altLang="pt-BR" dirty="0" smtClean="0"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curso da NR-15 </a:t>
            </a:r>
            <a:r>
              <a:rPr lang="pt-BR" altLang="pt-BR" dirty="0" smtClean="0">
                <a:latin typeface="Arial" panose="020B0604020202020204" pitchFamily="34" charset="0"/>
              </a:rPr>
              <a:t>(Atividades e Operações Insalubres) </a:t>
            </a:r>
            <a:r>
              <a:rPr lang="pt-BR" altLang="pt-BR" dirty="0">
                <a:latin typeface="Arial" panose="020B0604020202020204" pitchFamily="34" charset="0"/>
              </a:rPr>
              <a:t>com carga horária de </a:t>
            </a:r>
            <a:r>
              <a:rPr lang="pt-BR" altLang="pt-BR" dirty="0" smtClean="0">
                <a:latin typeface="Arial" panose="020B0604020202020204" pitchFamily="34" charset="0"/>
              </a:rPr>
              <a:t>04 (quatro) </a:t>
            </a:r>
            <a:r>
              <a:rPr lang="pt-BR" altLang="pt-BR" dirty="0">
                <a:latin typeface="Arial" panose="020B0604020202020204" pitchFamily="34" charset="0"/>
              </a:rPr>
              <a:t>horas.</a:t>
            </a: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Carlos, </a:t>
            </a:r>
            <a:r>
              <a:rPr lang="pt-BR" altLang="pt-BR" sz="1400" dirty="0" smtClean="0">
                <a:latin typeface="Arial" panose="020B0604020202020204" pitchFamily="34" charset="0"/>
              </a:rPr>
              <a:t>{{DATA}}</a:t>
            </a:r>
            <a:endParaRPr lang="pt-BR" altLang="pt-BR" sz="1400" dirty="0">
              <a:latin typeface="Arial" panose="020B0604020202020204" pitchFamily="34" charset="0"/>
            </a:endParaRPr>
          </a:p>
          <a:p>
            <a:pPr lvl="3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C808E34D-101F-4CEF-A078-DA250357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18" y="5145693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Instrutor</a:t>
            </a: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BFA7500B-EBB2-418E-B51E-E6B80F5F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481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4664"/>
            <a:ext cx="1482567" cy="1486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437D222-C12C-4B07-B4D5-92E969B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85C89DA7-F16B-4B93-B8DB-0EF1BB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681" y="572522"/>
            <a:ext cx="503165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CURSO DE NR-15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ATIVIDADES E OPERAÇÕES INSALUBRES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 smtClean="0">
                <a:latin typeface="Arial" panose="020B0604020202020204" pitchFamily="34" charset="0"/>
              </a:rPr>
              <a:t>04 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2931AD-148D-458A-B5B1-A4720B56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909" y="2276872"/>
            <a:ext cx="4701182" cy="34470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600" b="1" dirty="0"/>
              <a:t>CONTEÚDO PROGRAMÁTICO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Atividades </a:t>
            </a:r>
            <a:r>
              <a:rPr lang="pt-BR" altLang="pt-BR" sz="1400" dirty="0"/>
              <a:t>ou operações insalubres – introdução;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Caracterização de agentes físicos;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Ruído contínuo ou intermitente;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Medidas de controle de ruído;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Exposição ao calor;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Vibrações;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Frio;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Umidade;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Atividades insalubres no tratamento de água;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Agentes </a:t>
            </a:r>
            <a:r>
              <a:rPr lang="pt-BR" altLang="pt-BR" sz="1400" dirty="0"/>
              <a:t>químicos;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Agentes </a:t>
            </a:r>
            <a:r>
              <a:rPr lang="pt-BR" altLang="pt-BR" sz="1400" dirty="0"/>
              <a:t>biológicos.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04D6D3D2-432F-4923-A494-1B135898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4664"/>
            <a:ext cx="1482567" cy="14868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543</TotalTime>
  <Words>127</Words>
  <Application>Microsoft Office PowerPoint</Application>
  <PresentationFormat>Apresentação na tela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63</cp:revision>
  <cp:lastPrinted>2024-09-20T17:57:05Z</cp:lastPrinted>
  <dcterms:created xsi:type="dcterms:W3CDTF">2010-04-14T13:15:34Z</dcterms:created>
  <dcterms:modified xsi:type="dcterms:W3CDTF">2025-04-24T15:54:40Z</dcterms:modified>
</cp:coreProperties>
</file>