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428E6CBC-9640-448A-BE12-640318ADF4C1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6AE68EE-D410-4854-9984-ADECF2C00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A7DF810-0AF4-44D6-AA4A-BFB8BA2A49CF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AD955AD8-5F0F-44AC-88C6-A11E2302D2B4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2AC0A8D-EDF6-4BF8-9FF5-28E8B105544A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B457899-74B7-4EBC-B176-0AF9BA04869B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C0F012-CE75-498A-BA0E-BC9BF20D367B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B6D942DA-0E23-46E1-9180-43D123DFB470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E3C937F-6E82-454B-A3DF-A56B7256E373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C15BB4-F40F-410C-92A3-38445FC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3C79D21-FA37-4B49-9264-C7BE302B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CA8061E-8002-4706-AC06-F7657E9E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F8DF-E3D7-4693-BD50-6422ED907E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016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9FA4DA-1E31-4331-967A-838AA06C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F42BEA-25E9-41DA-9E88-08C83D2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C9D2C3-B450-4F04-9E33-3DFB1433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4816-AE4E-4543-9B23-8CA83B01DD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717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F974-68E3-4EEC-8C78-F94A47C2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6B4A-A620-4751-8D94-57B474B4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35E83-CF0A-49CE-808D-11E814F0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666F-8C05-446B-ABE1-0D45BAEAC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430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5AA3AA3-2FCC-4DCE-B56A-084CF15493FB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5A1CCCC-AA78-4844-916E-064350230C6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06EDE6-F61F-4BF1-8299-D5A1EF41E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DB1BB96-B627-40E2-8FAF-FF33CBFA88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073001-5707-44E5-ABC6-54E711FE2F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09A88-67C2-4F3A-AB66-BB85C011E9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3523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06CB5-8F98-4532-8810-9166EDBE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F336-3E72-403F-AF50-DFB175D5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1A3D7-BB0B-4EAF-9B10-1148432F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F982C-A009-4D2A-936B-0452D3775D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452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C297C390-7F51-4B6B-8F12-EC72D1A4235B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7AD2EDB0-DEBA-4554-8B90-DC67544A2691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E25D67-858F-40FD-983B-60DAAF91E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F85432-BD96-4DAE-9883-7021973B5C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439F8C-ED1E-4AB8-A0D9-71CF9C4680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50EF9-C45A-4605-BAA4-7228A658E2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0958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858ED6-BF21-4ACB-89EB-7E89DF8710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E3668C-07CE-4DF1-A7AA-A3574B91CE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F5050B-8316-4C08-83EB-883921C8B1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536C7-DF1D-477D-846C-5EBA8A971F9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132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D0DB-C026-4ACF-AAEB-7CB8D1AA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6758-A33D-4601-8F4F-B7306E47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43C6B-FDFA-4AF5-B2D4-5D5637F8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B3D99-A823-45BE-94B2-42A6E44E50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734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E8D9-D883-411D-BA2A-E3B46EAD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8E87-4673-4F5C-BAA3-EC986C5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2D78-AF1B-4649-AFE6-93B5B87F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7C59B-A487-4F3D-8655-318524F422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0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0698-4B54-47BC-8636-375CA1C8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17A0-55CA-4383-A8F4-4565EF1A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AAED-9944-46C3-8837-42C5A865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578D3-0068-4D52-9234-34A2B693B8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99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6306-F777-496E-9316-922F6A53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058B-8D03-464D-A6D3-0C498EA0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6E57-5FF0-46B2-8BE4-EB5225D2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1DF53-A428-4258-913D-FC257608F3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229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6A8560-4763-4A35-89B1-63EA0D9D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4EF85D-0715-4C69-9F48-FAFD95C9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28314A-BB22-41B8-988B-ECFF55BA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44FAC-DAE7-49AB-A182-8FD353D428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3480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4C7C15-A849-4A95-A88E-104EBBF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D144BC-41B7-410F-B71B-19D94254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60FCAE-67A7-4464-8B72-9879A38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C95E-498B-452B-A5A4-5329278239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351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8138A6-4F39-44C8-9121-D0E30736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23D9F1-8335-439F-B7F2-8B86EEBC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F0421E-00CE-490C-A562-51A655C1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45929-DA31-4B12-AFF6-A7020580BA7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7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51E252-764E-408E-8ED7-A334709C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13E6651-56E7-4C50-87F3-8BB72B3A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EAC805-F66F-4CA9-BEAB-339067A4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C7DF8-7EA5-44CD-AE31-C343526CB1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52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DE9221-6767-4255-916A-A9F51612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EC05E7-3F5B-47BB-837B-0D2ABC95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BAB3A5-9C98-485D-9EA5-68A24938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E572F-AD9A-4731-9CCB-DF93078ACD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296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0F58F1-9F82-4BCA-8512-3E3BEFEB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3180FF-3A45-41C4-9F04-06F45EDF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3B2522-5615-4CB5-9574-E87693F5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C4CD2-8ECE-4760-A748-DAD689148F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289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7F087465-6D51-40EF-9827-AC475B98172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05F81DED-A28B-4FA4-95C8-DB913158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A8FB107-50B6-4C50-AC68-D3B918A15248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B29A09-3AF3-4A2E-A52F-C0245C2F1E6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5A29FD-B395-4893-94D4-13719C0F009A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1B17544-0E34-4596-9EE3-304DA04B493B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3E58ACD-F2A1-43CE-8F9F-39B3B209267C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EE37F13-B708-4EA8-8FF9-C21749D633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476B10F-CDB6-4B9D-948D-154B1852D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C267-7257-4538-AF52-451BDDCBC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D5CE-F039-4906-B978-12E065FD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33D3F-659E-49AD-B5A1-F73BABB10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546AD6C5-A160-4765-B5FD-1E694AA3662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84" r:id="rId12"/>
    <p:sldLayoutId id="2147484178" r:id="rId13"/>
    <p:sldLayoutId id="2147484185" r:id="rId14"/>
    <p:sldLayoutId id="2147484179" r:id="rId15"/>
    <p:sldLayoutId id="2147484180" r:id="rId16"/>
    <p:sldLayoutId id="2147484181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3C747A00-B0A0-4F32-9041-8263FF74C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31" y="898380"/>
            <a:ext cx="453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6735C729-3F16-47D0-B57A-8492CB3F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47" y="2011072"/>
            <a:ext cx="75176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</a:t>
            </a:r>
            <a:r>
              <a:rPr lang="pt-BR" altLang="pt-BR">
                <a:latin typeface="Arial" panose="020B0604020202020204" pitchFamily="34" charset="0"/>
              </a:rPr>
              <a:t>do </a:t>
            </a:r>
            <a:r>
              <a:rPr lang="pt-BR" altLang="pt-BR" smtClean="0">
                <a:latin typeface="Arial" panose="020B0604020202020204" pitchFamily="34" charset="0"/>
              </a:rPr>
              <a:t>CPF </a:t>
            </a:r>
            <a:r>
              <a:rPr lang="pt-BR" altLang="pt-BR" dirty="0">
                <a:latin typeface="Arial" panose="020B0604020202020204" pitchFamily="34" charset="0"/>
              </a:rPr>
              <a:t>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</a:t>
            </a:r>
            <a:r>
              <a:rPr lang="pt-BR" altLang="pt-BR" dirty="0" smtClean="0">
                <a:latin typeface="Arial" panose="020B0604020202020204" pitchFamily="34" charset="0"/>
              </a:rPr>
              <a:t>com </a:t>
            </a:r>
            <a:r>
              <a:rPr lang="pt-BR" altLang="pt-BR" dirty="0">
                <a:latin typeface="Arial" panose="020B0604020202020204" pitchFamily="34" charset="0"/>
              </a:rPr>
              <a:t>aproveitamento o curso da </a:t>
            </a:r>
            <a:r>
              <a:rPr lang="pt-BR" altLang="pt-BR" b="1" dirty="0">
                <a:latin typeface="Arial" panose="020B0604020202020204" pitchFamily="34" charset="0"/>
              </a:rPr>
              <a:t>NR-33 </a:t>
            </a:r>
            <a:r>
              <a:rPr lang="pt-BR" altLang="pt-BR" b="1" dirty="0" smtClean="0">
                <a:latin typeface="Arial" panose="020B0604020202020204" pitchFamily="34" charset="0"/>
              </a:rPr>
              <a:t>Segurança e Saúde Nos Trabalhos em Espaços Confinados </a:t>
            </a:r>
            <a:r>
              <a:rPr lang="pt-BR" altLang="pt-BR" dirty="0">
                <a:latin typeface="Arial" panose="020B0604020202020204" pitchFamily="34" charset="0"/>
              </a:rPr>
              <a:t>com carga horária de 16 (dezesseis) 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73914EF-3EB6-48D9-B835-4B1EB846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568" y="5121086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3E9AA178-E661-4B60-8980-72D65101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6151" name="Imagem 5">
            <a:extLst>
              <a:ext uri="{FF2B5EF4-FFF2-40B4-BE49-F238E27FC236}">
                <a16:creationId xmlns:a16="http://schemas.microsoft.com/office/drawing/2014/main" id="{2A1A66A2-A190-40A8-8A64-3CF97156D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5125"/>
            <a:ext cx="15843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72C211D-D55A-4EA5-BA12-8160252A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2F3FBE-E9DE-44F1-A144-D0981CAF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29756"/>
            <a:ext cx="59674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NR-33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SEGURANÇA </a:t>
            </a:r>
            <a:r>
              <a:rPr lang="pt-BR" altLang="pt-BR" b="1" dirty="0">
                <a:latin typeface="Arial" panose="020B0604020202020204" pitchFamily="34" charset="0"/>
              </a:rPr>
              <a:t>E SAÚDE NOS TRABALHOS EM ESPAÇOS </a:t>
            </a:r>
            <a:r>
              <a:rPr lang="pt-BR" altLang="pt-BR" b="1" dirty="0" smtClean="0">
                <a:latin typeface="Arial" panose="020B0604020202020204" pitchFamily="34" charset="0"/>
              </a:rPr>
              <a:t>CONFINADOS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16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2296A9C-1034-4732-A623-EC205BDB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8" y="2348880"/>
            <a:ext cx="5676250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numCol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 smtClean="0"/>
              <a:t>CONTEÚDO PROGRAMÁTICO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 smtClean="0"/>
              <a:t>Introdução </a:t>
            </a:r>
            <a:r>
              <a:rPr lang="pt-BR" altLang="pt-BR" sz="1200" dirty="0"/>
              <a:t>a Segurança e Saúde nos Trabalhos em Espaços Confinados;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Conceitos básicos;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Riscos no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Classificação dos espaços confinados;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 err="1"/>
              <a:t>Check</a:t>
            </a:r>
            <a:r>
              <a:rPr lang="pt-BR" altLang="pt-BR" sz="1200" dirty="0"/>
              <a:t> </a:t>
            </a:r>
            <a:r>
              <a:rPr lang="pt-BR" altLang="pt-BR" sz="1200" dirty="0" err="1"/>
              <a:t>List</a:t>
            </a:r>
            <a:r>
              <a:rPr lang="pt-BR" altLang="pt-BR" sz="1200" dirty="0"/>
              <a:t> para trabalhos em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Profissionais do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Permissão de Entrada e Trabalho – PET;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Responsabilidades;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Avaliação e Controle dos Riscos;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Equipamentos de Proteção Individual – </a:t>
            </a:r>
            <a:r>
              <a:rPr lang="pt-BR" altLang="pt-BR" sz="1200" dirty="0" err="1"/>
              <a:t>EPI’s</a:t>
            </a:r>
            <a:r>
              <a:rPr lang="pt-BR" altLang="pt-BR" sz="1200" dirty="0"/>
              <a:t>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Monitoramento dos riscos respiratórios;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Detectores de Gases;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Equipamentos de Proteção Individual;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Funcionamento de equipamentos utilizados;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Programa de proteção respiratória;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Legislação de Segurança e Saúde no Trabalho;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Resgate em espaço confinado;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O socorrista;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200" dirty="0"/>
              <a:t>Primeiros socorros.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A2B223D5-2344-497A-8A34-5DDEC79A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7175" name="Imagem 11">
            <a:extLst>
              <a:ext uri="{FF2B5EF4-FFF2-40B4-BE49-F238E27FC236}">
                <a16:creationId xmlns:a16="http://schemas.microsoft.com/office/drawing/2014/main" id="{F3D55CC3-EC79-4372-9407-1B7186B5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33985"/>
            <a:ext cx="1582515" cy="1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486</TotalTime>
  <Words>188</Words>
  <Application>Microsoft Office PowerPoint</Application>
  <PresentationFormat>Apresentação na tela (4:3)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65</cp:revision>
  <cp:lastPrinted>2024-10-23T15:03:32Z</cp:lastPrinted>
  <dcterms:created xsi:type="dcterms:W3CDTF">2010-04-14T13:15:34Z</dcterms:created>
  <dcterms:modified xsi:type="dcterms:W3CDTF">2025-04-24T15:55:12Z</dcterms:modified>
</cp:coreProperties>
</file>