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5" r:id="rId1"/>
  </p:sldMasterIdLst>
  <p:sldIdLst>
    <p:sldId id="256" r:id="rId2"/>
    <p:sldId id="258" r:id="rId3"/>
  </p:sldIdLst>
  <p:sldSz cx="9144000" cy="6858000" type="screen4x3"/>
  <p:notesSz cx="6858000" cy="98742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E1DB6B17-952A-40E4-89E1-77A6AE7A0CF5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70988" cy="6873876"/>
            <a:chOff x="-8466" y="-8468"/>
            <a:chExt cx="9171316" cy="6874935"/>
          </a:xfrm>
        </p:grpSpPr>
        <p:cxnSp>
          <p:nvCxnSpPr>
            <p:cNvPr id="5" name="Straight Connector 27">
              <a:extLst>
                <a:ext uri="{FF2B5EF4-FFF2-40B4-BE49-F238E27FC236}">
                  <a16:creationId xmlns:a16="http://schemas.microsoft.com/office/drawing/2014/main" id="{ECFBB82C-4631-4EDE-94ED-CCEF83E75BED}"/>
                </a:ext>
              </a:extLst>
            </p:cNvPr>
            <p:cNvCxnSpPr/>
            <p:nvPr/>
          </p:nvCxnSpPr>
          <p:spPr>
            <a:xfrm flipV="1">
              <a:off x="5130456" y="4175239"/>
              <a:ext cx="4022869" cy="268328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8">
              <a:extLst>
                <a:ext uri="{FF2B5EF4-FFF2-40B4-BE49-F238E27FC236}">
                  <a16:creationId xmlns:a16="http://schemas.microsoft.com/office/drawing/2014/main" id="{88425574-D456-448F-9347-5B3E08E7DC21}"/>
                </a:ext>
              </a:extLst>
            </p:cNvPr>
            <p:cNvCxnSpPr/>
            <p:nvPr/>
          </p:nvCxnSpPr>
          <p:spPr>
            <a:xfrm>
              <a:off x="7043462" y="-529"/>
              <a:ext cx="1217656" cy="685905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A67D86EA-839D-4632-B344-F524C2B87121}"/>
                </a:ext>
              </a:extLst>
            </p:cNvPr>
            <p:cNvSpPr/>
            <p:nvPr/>
          </p:nvSpPr>
          <p:spPr>
            <a:xfrm>
              <a:off x="6892644" y="-529"/>
              <a:ext cx="2268619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99104E9-27BB-4E78-A2A2-BDB3A2DE8419}"/>
                </a:ext>
              </a:extLst>
            </p:cNvPr>
            <p:cNvSpPr/>
            <p:nvPr/>
          </p:nvSpPr>
          <p:spPr>
            <a:xfrm>
              <a:off x="7205393" y="-8468"/>
              <a:ext cx="1947932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F338A30B-865B-4D10-AE65-C8F70273FDB1}"/>
                </a:ext>
              </a:extLst>
            </p:cNvPr>
            <p:cNvSpPr/>
            <p:nvPr/>
          </p:nvSpPr>
          <p:spPr>
            <a:xfrm>
              <a:off x="6638635" y="3919613"/>
              <a:ext cx="251310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E879DDA2-95F4-44C2-BB2A-95E26F385FDA}"/>
                </a:ext>
              </a:extLst>
            </p:cNvPr>
            <p:cNvSpPr/>
            <p:nvPr/>
          </p:nvSpPr>
          <p:spPr>
            <a:xfrm>
              <a:off x="7010123" y="-8468"/>
              <a:ext cx="2143202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2F350A98-1169-431E-BD80-783FDD78EAC7}"/>
                </a:ext>
              </a:extLst>
            </p:cNvPr>
            <p:cNvSpPr/>
            <p:nvPr/>
          </p:nvSpPr>
          <p:spPr>
            <a:xfrm>
              <a:off x="8296044" y="-8468"/>
              <a:ext cx="857281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EA8B337-3210-4AB9-BE66-CA7E52E3AFEE}"/>
                </a:ext>
              </a:extLst>
            </p:cNvPr>
            <p:cNvSpPr/>
            <p:nvPr/>
          </p:nvSpPr>
          <p:spPr>
            <a:xfrm>
              <a:off x="8094425" y="-8468"/>
              <a:ext cx="1066838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4AA14320-BCED-411E-B4B9-7A2C263C0C07}"/>
                </a:ext>
              </a:extLst>
            </p:cNvPr>
            <p:cNvSpPr/>
            <p:nvPr/>
          </p:nvSpPr>
          <p:spPr>
            <a:xfrm>
              <a:off x="8069024" y="4894488"/>
              <a:ext cx="1093826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9C4F5B94-0B49-408B-8D07-FA81FCC93328}"/>
                </a:ext>
              </a:extLst>
            </p:cNvPr>
            <p:cNvSpPr/>
            <p:nvPr/>
          </p:nvSpPr>
          <p:spPr>
            <a:xfrm>
              <a:off x="-8466" y="-8468"/>
              <a:ext cx="863632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D57936B-DD81-4AFF-87AF-AD7A526D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F5BC48B-7AD1-4016-896B-325AD164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D1D6B3C-4666-4ADD-9E0D-256BDD19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1F656E-42AC-45E5-9939-B745FA65E7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660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CBCC-A8DB-459A-919A-59D708CB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70D2-D78A-4193-8EEB-E6E353CC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37AFA-41E4-4815-955B-DC9C77A1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726DC-50AD-493C-B2CB-2CA9C8F6EC7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623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E6B79C61-0CC5-4014-B8B9-3AEB7C307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0">
                <a:solidFill>
                  <a:srgbClr val="9FE0F5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57651964-950E-4764-896D-E2FE19F2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0">
                <a:solidFill>
                  <a:srgbClr val="9FE0F5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663B1C7-39F3-4B8B-9F23-953AEAC5B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BC4103-7190-4543-9288-48B7E04BC3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FCBB23-863A-4D40-A1E3-00B3C6DCD6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8631E5-2B65-4939-BD62-1C5A295DC6B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5344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D91B-D702-419A-A03A-527DE7A9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59517-4AAF-43AF-A8ED-60B6DCB1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7A0C0-6F2A-48DD-91D4-AFC5F283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68322-9592-4C50-A818-0E7DE098B9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444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3E8806E6-A7BE-4934-B317-E518DCE8D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0">
                <a:solidFill>
                  <a:srgbClr val="9FE0F5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348D9F17-3CB8-45BE-8BFC-DD2229960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0">
                <a:solidFill>
                  <a:srgbClr val="9FE0F5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F1B27A-9863-49D0-8FE3-C8A3858802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8B0B786-3044-4C5D-BB54-B22914D805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2E219F6-645A-4CB3-81C9-BB6EC98E38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61A2BD-8452-4515-960A-9A0290DDCF2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3033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960A7C-CE57-4354-A68B-25A3A217DC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D1215D-A930-4B10-AB37-9AEFD236BC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B17303-94F6-40B6-8DB2-B9323AC165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7A528-8D00-4D55-8D8A-B097A4BBD6C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956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C9D59-A25E-4D28-9264-FCA088E5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8DB77-B4A4-4C85-AEE7-2C63AC38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7C51E-4ADE-46D0-A516-9EA1EA36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68824-5918-46FA-9C1E-1726FC2BD11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5149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63B3-0AD2-4EF6-AC34-28467145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F671-374E-4555-9314-CC3C84B3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A27D-276C-439C-941E-8C8DAA5C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1398-8A5F-437C-822D-6C812BB4AA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3432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A62F-E12A-4C9B-A9AA-35810D87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BD8B6-03A5-434D-8ADB-F25E0E17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8831-0552-45BB-8A6C-F070B874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B0438-BA68-441E-9AAF-793E78A4D0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68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F1FE-51F0-487C-A4FF-ABDB7BE6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1A660-5BA4-4E6A-B1EF-4AFF07E7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7B3F1-BE94-42CC-8417-6FB96288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50781-5CA4-4938-B5C2-01D268778A2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158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36BE65-334D-4419-8D4D-413D6713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2CCD92-8C91-41FA-83D8-C8980659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B29812-1E8C-4D66-AB8C-94E05DB0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5ABC5-BCF1-43DF-918F-3DD12A3C87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195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390DA6-5CF9-47CE-A1DF-A67C2222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122BAFD-E4AC-4EAF-87DC-BB6C6C4E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FBD89F-0B08-4D88-B666-21E2C798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EA716-F67E-4A51-8317-5BAE13D9A84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797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C378D8-CBB5-4EFE-AFA0-375E531B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EBBDC26-0220-4353-BEE8-0182E439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F1D357-A781-46AF-B6F8-B6B883EC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B43D2-D2B8-42DB-B45B-0B55E0F14B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968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7B9FAAC-3CC8-4F2D-BC1C-B9799483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D5DAD13-799E-47E9-8B80-90437DB8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9B4DBB-1244-4C0E-AE31-D36AB231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453C2-CB98-4B3D-BAB2-B15202FCCC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8995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1904F2-A0EA-4C76-9622-798D3975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D02C8-EDAC-4F2D-8121-0084B8B2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DD36C5-74BA-403A-A4DF-25C2A32D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73767-BF1F-48C5-9A3A-9EE938A1903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353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B5574E-48CF-4EEE-BD07-87A44EB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416B021-87F8-4C29-AE6B-A7EF4A93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56FA84-2A30-4872-9C70-7E51B96B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5918E-8404-41C3-A0C7-9E71B13D71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167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5CE956B0-C0A6-439D-822D-B13177E37C21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70988" cy="6873876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9E55196-2480-4E22-9B76-980654494076}"/>
                </a:ext>
              </a:extLst>
            </p:cNvPr>
            <p:cNvSpPr/>
            <p:nvPr/>
          </p:nvSpPr>
          <p:spPr>
            <a:xfrm>
              <a:off x="-8467" y="4013290"/>
              <a:ext cx="457217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94DB7A-1F73-4878-97CE-98BCD60238DE}"/>
                </a:ext>
              </a:extLst>
            </p:cNvPr>
            <p:cNvCxnSpPr/>
            <p:nvPr/>
          </p:nvCxnSpPr>
          <p:spPr>
            <a:xfrm flipV="1">
              <a:off x="5130455" y="4175239"/>
              <a:ext cx="4022869" cy="268328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F4611F-61FA-43C3-9550-A12034587FA8}"/>
                </a:ext>
              </a:extLst>
            </p:cNvPr>
            <p:cNvCxnSpPr/>
            <p:nvPr/>
          </p:nvCxnSpPr>
          <p:spPr>
            <a:xfrm>
              <a:off x="7043462" y="-529"/>
              <a:ext cx="1217656" cy="685905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3745ABB-644A-432F-8761-C1AE3BE150D5}"/>
                </a:ext>
              </a:extLst>
            </p:cNvPr>
            <p:cNvSpPr/>
            <p:nvPr/>
          </p:nvSpPr>
          <p:spPr>
            <a:xfrm>
              <a:off x="6892644" y="-529"/>
              <a:ext cx="2268619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5A62536-6E1D-41C8-B231-44E80540728C}"/>
                </a:ext>
              </a:extLst>
            </p:cNvPr>
            <p:cNvSpPr/>
            <p:nvPr/>
          </p:nvSpPr>
          <p:spPr>
            <a:xfrm>
              <a:off x="7205393" y="-8468"/>
              <a:ext cx="1947932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CA06565-D8D9-4AB4-9CE2-CA1D818CAAD2}"/>
                </a:ext>
              </a:extLst>
            </p:cNvPr>
            <p:cNvSpPr/>
            <p:nvPr/>
          </p:nvSpPr>
          <p:spPr>
            <a:xfrm>
              <a:off x="6638634" y="3919613"/>
              <a:ext cx="251310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44C9916-B978-43EF-B1E2-AD3F8A3ABA9D}"/>
                </a:ext>
              </a:extLst>
            </p:cNvPr>
            <p:cNvSpPr/>
            <p:nvPr/>
          </p:nvSpPr>
          <p:spPr>
            <a:xfrm>
              <a:off x="7010123" y="-8468"/>
              <a:ext cx="2143202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A2854A4-415F-4620-BD53-6BB0C83CEED9}"/>
                </a:ext>
              </a:extLst>
            </p:cNvPr>
            <p:cNvSpPr/>
            <p:nvPr/>
          </p:nvSpPr>
          <p:spPr>
            <a:xfrm>
              <a:off x="8296044" y="-8468"/>
              <a:ext cx="857281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8DF4458-AC19-4F90-876F-165197393BB1}"/>
                </a:ext>
              </a:extLst>
            </p:cNvPr>
            <p:cNvSpPr/>
            <p:nvPr/>
          </p:nvSpPr>
          <p:spPr>
            <a:xfrm>
              <a:off x="8094425" y="-8468"/>
              <a:ext cx="1066838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6047791-532D-4D19-A8AE-5F4E503913CB}"/>
                </a:ext>
              </a:extLst>
            </p:cNvPr>
            <p:cNvSpPr/>
            <p:nvPr/>
          </p:nvSpPr>
          <p:spPr>
            <a:xfrm>
              <a:off x="8069024" y="4894488"/>
              <a:ext cx="1093826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DB6F3141-2B09-4812-BF97-E3D16CD6A5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B8972EE-10EE-4BC0-A5DD-757C79CCA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D956D-D19A-44C8-97BE-960F34FA1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B7D03-4D08-4EBE-A8B8-44DA91F83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D2B06-E138-4CEB-82A1-1AD6E6BFD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5521EB6-BE2C-43F7-A06F-24B78398F36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6" r:id="rId11"/>
    <p:sldLayoutId id="2147484331" r:id="rId12"/>
    <p:sldLayoutId id="2147484337" r:id="rId13"/>
    <p:sldLayoutId id="2147484332" r:id="rId14"/>
    <p:sldLayoutId id="2147484333" r:id="rId15"/>
    <p:sldLayoutId id="2147484334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>
            <a:extLst>
              <a:ext uri="{FF2B5EF4-FFF2-40B4-BE49-F238E27FC236}">
                <a16:creationId xmlns:a16="http://schemas.microsoft.com/office/drawing/2014/main" id="{DAE6B6F4-6D31-468E-B494-710034D7A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099" y="857156"/>
            <a:ext cx="4105126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9E152495-FCA8-488F-9129-11DB732B4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30" y="1923658"/>
            <a:ext cx="7085806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lvl="2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Certificamos que </a:t>
            </a:r>
            <a:r>
              <a:rPr lang="pt-BR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{{NOME}}</a:t>
            </a:r>
            <a:r>
              <a:rPr lang="pt-BR" sz="1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portador </a:t>
            </a:r>
            <a:r>
              <a:rPr lang="pt-BR" sz="18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pt-BR" sz="180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CPF </a:t>
            </a: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nº </a:t>
            </a:r>
            <a:r>
              <a:rPr lang="pt-BR" sz="18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{{CPF}}</a:t>
            </a:r>
            <a:r>
              <a:rPr lang="pt-BR" altLang="pt-BR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concluiu com aproveitamento o curso de </a:t>
            </a:r>
            <a:r>
              <a:rPr lang="pt-BR" altLang="pt-BR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Operação com Cortador de Asfalto</a:t>
            </a:r>
            <a:r>
              <a:rPr lang="pt-BR" altLang="pt-BR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com carga horária de </a:t>
            </a:r>
            <a:r>
              <a:rPr lang="pt-BR" altLang="pt-BR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02 (duas)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horas, conforme exigências da Norma Regulamentadora </a:t>
            </a:r>
            <a:r>
              <a:rPr lang="pt-BR" altLang="pt-BR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NR - 12,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Portaria n.º 3.214/78 do Ministério do Trabalho.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3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São </a:t>
            </a:r>
            <a:r>
              <a:rPr lang="pt-BR" altLang="pt-BR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Carlos, {{DATA}}</a:t>
            </a:r>
            <a:endParaRPr lang="pt-BR" altLang="pt-B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Rectangle 11">
            <a:extLst>
              <a:ext uri="{FF2B5EF4-FFF2-40B4-BE49-F238E27FC236}">
                <a16:creationId xmlns:a16="http://schemas.microsoft.com/office/drawing/2014/main" id="{CDD55779-6847-4866-B1D5-35E3AC85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344" y="5257656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solidFill>
                  <a:schemeClr val="tx1"/>
                </a:solidFill>
                <a:latin typeface="Arial" panose="020B0604020202020204" pitchFamily="34" charset="0"/>
              </a:rPr>
              <a:t>_________________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Gustavo Almeida Frata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Engenheiro de Segurança do Trabalho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CREA </a:t>
            </a: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5063417801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Instrutor</a:t>
            </a:r>
            <a:endParaRPr lang="pt-BR" altLang="pt-BR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Text Box 12">
            <a:extLst>
              <a:ext uri="{FF2B5EF4-FFF2-40B4-BE49-F238E27FC236}">
                <a16:creationId xmlns:a16="http://schemas.microsoft.com/office/drawing/2014/main" id="{640C6051-971B-472A-89DD-37B380B2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5216867"/>
            <a:ext cx="18716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</a:rPr>
              <a:t>_____________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800" b="1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</a:t>
            </a:r>
            <a:r>
              <a:rPr lang="pt-BR" altLang="pt-BR" sz="900" dirty="0">
                <a:solidFill>
                  <a:schemeClr val="tx1"/>
                </a:solidFill>
                <a:latin typeface="Arial" panose="020B0604020202020204" pitchFamily="34" charset="0"/>
              </a:rPr>
              <a:t>Concluinte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36" y="372875"/>
            <a:ext cx="1548000" cy="15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59631AF-1AA9-4B87-A8AF-3486BF0E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b="1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</a:t>
            </a:r>
            <a:endParaRPr lang="pt-BR" altLang="pt-BR" sz="9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30E8CA73-63B3-4D39-A33C-ACE1DCA54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" y="577850"/>
            <a:ext cx="6831855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Arial" panose="020B0604020202020204" pitchFamily="34" charset="0"/>
              </a:rPr>
              <a:t>CURSO DE </a:t>
            </a:r>
            <a:r>
              <a:rPr lang="pt-BR" altLang="pt-BR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NR-12</a:t>
            </a:r>
            <a:endParaRPr lang="pt-BR" altLang="pt-BR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Arial" panose="020B0604020202020204" pitchFamily="34" charset="0"/>
              </a:rPr>
              <a:t>ATIVIDADES E OPERAÇÕES COM CORTADOR DE ASFALTO </a:t>
            </a:r>
            <a:r>
              <a:rPr lang="pt-BR" altLang="pt-BR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02 HORAS</a:t>
            </a:r>
            <a:endParaRPr lang="pt-BR" altLang="pt-BR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98F895F-FAA3-433D-91AD-A1EF386BF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01" y="2199740"/>
            <a:ext cx="4845198" cy="34470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1600" b="1" dirty="0"/>
              <a:t>CONTEÚDO PROGRAMÁTICO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200" dirty="0" smtClean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Operação </a:t>
            </a:r>
            <a:r>
              <a:rPr lang="pt-BR" altLang="pt-BR" sz="1400" dirty="0"/>
              <a:t>com Cortador de Asfalto– Introdução;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Causas de Acidentes;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Normas Básicas de Segurança;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Riscos mais Frequentes  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Equipamento de Proteção Individual;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Atenção e Responsabilidade nos Trabalhos;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Recomendações de Segurança ao Operador;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Inspeção de Segurança;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Medidas de Proteção Coletiva;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Procedimento Operacional Padrão;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Cuidados com os Equipamentos.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200" dirty="0"/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7298D9AE-8D7B-443B-92C3-BA7D4235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36" y="372875"/>
            <a:ext cx="1548000" cy="15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153</Words>
  <Application>Microsoft Office PowerPoint</Application>
  <PresentationFormat>Apresentação na tela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Monotype Sorts</vt:lpstr>
      <vt:lpstr>Times New Roman</vt:lpstr>
      <vt:lpstr>Trebuchet MS</vt:lpstr>
      <vt:lpstr>Wingdings 3</vt:lpstr>
      <vt:lpstr>Facetado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70</cp:revision>
  <cp:lastPrinted>2024-09-19T20:45:41Z</cp:lastPrinted>
  <dcterms:created xsi:type="dcterms:W3CDTF">2010-04-14T13:15:34Z</dcterms:created>
  <dcterms:modified xsi:type="dcterms:W3CDTF">2025-04-24T15:54:23Z</dcterms:modified>
</cp:coreProperties>
</file>