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handoutMasterIdLst>
    <p:handoutMasterId r:id="rId3"/>
  </p:handoutMasterIdLst>
  <p:sldIdLst>
    <p:sldId id="256" r:id="rId2"/>
  </p:sldIdLst>
  <p:sldSz cx="32399288" cy="35999738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38" userDrawn="1">
          <p15:clr>
            <a:srgbClr val="A4A3A4"/>
          </p15:clr>
        </p15:guide>
        <p15:guide id="2" pos="102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99FF"/>
    <a:srgbClr val="A6EFFE"/>
    <a:srgbClr val="65B0FD"/>
    <a:srgbClr val="000099"/>
    <a:srgbClr val="DE82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0016" autoAdjust="0"/>
    <p:restoredTop sz="94660"/>
  </p:normalViewPr>
  <p:slideViewPr>
    <p:cSldViewPr snapToGrid="0">
      <p:cViewPr>
        <p:scale>
          <a:sx n="50" d="100"/>
          <a:sy n="50" d="100"/>
        </p:scale>
        <p:origin x="36" y="-4086"/>
      </p:cViewPr>
      <p:guideLst>
        <p:guide orient="horz" pos="11338"/>
        <p:guide pos="102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6D94C-83CC-2A4E-A325-A32181492977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8CC16-D241-2940-970A-58C5736BF8D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797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5891626"/>
            <a:ext cx="27539395" cy="1253324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18908198"/>
            <a:ext cx="24299466" cy="869160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A337-14D6-4C28-8171-33C3739D6BEC}" type="datetimeFigureOut">
              <a:rPr lang="pt-BR" smtClean="0"/>
              <a:pPr/>
              <a:t>15/06/2021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43AE-9DF8-4D77-9DF7-C044BF09FCB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871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A337-14D6-4C28-8171-33C3739D6BEC}" type="datetimeFigureOut">
              <a:rPr lang="pt-BR" smtClean="0"/>
              <a:pPr/>
              <a:t>15/06/2021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43AE-9DF8-4D77-9DF7-C044BF09FCB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353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1916653"/>
            <a:ext cx="6986096" cy="3050811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1916653"/>
            <a:ext cx="20553298" cy="3050811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A337-14D6-4C28-8171-33C3739D6BEC}" type="datetimeFigureOut">
              <a:rPr lang="pt-BR" smtClean="0"/>
              <a:pPr/>
              <a:t>15/06/2021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43AE-9DF8-4D77-9DF7-C044BF09FCB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1869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A337-14D6-4C28-8171-33C3739D6BEC}" type="datetimeFigureOut">
              <a:rPr lang="pt-BR" smtClean="0"/>
              <a:pPr/>
              <a:t>15/06/2021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43AE-9DF8-4D77-9DF7-C044BF09FCB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079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8974945"/>
            <a:ext cx="27944386" cy="14974888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4091502"/>
            <a:ext cx="27944386" cy="7874940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A337-14D6-4C28-8171-33C3739D6BEC}" type="datetimeFigureOut">
              <a:rPr lang="pt-BR" smtClean="0"/>
              <a:pPr/>
              <a:t>15/06/2021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43AE-9DF8-4D77-9DF7-C044BF09FCB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0767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9583264"/>
            <a:ext cx="13769697" cy="2284150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9583264"/>
            <a:ext cx="13769697" cy="2284150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A337-14D6-4C28-8171-33C3739D6BEC}" type="datetimeFigureOut">
              <a:rPr lang="pt-BR" smtClean="0"/>
              <a:pPr/>
              <a:t>15/06/2021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43AE-9DF8-4D77-9DF7-C044BF09FCB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231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1916661"/>
            <a:ext cx="27944386" cy="695828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8824938"/>
            <a:ext cx="13706415" cy="4324966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3149904"/>
            <a:ext cx="13706415" cy="1934152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8824938"/>
            <a:ext cx="13773917" cy="4324966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3149904"/>
            <a:ext cx="13773917" cy="1934152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A337-14D6-4C28-8171-33C3739D6BEC}" type="datetimeFigureOut">
              <a:rPr lang="pt-BR" smtClean="0"/>
              <a:pPr/>
              <a:t>15/06/2021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43AE-9DF8-4D77-9DF7-C044BF09FCB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1081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A337-14D6-4C28-8171-33C3739D6BEC}" type="datetimeFigureOut">
              <a:rPr lang="pt-BR" smtClean="0"/>
              <a:pPr/>
              <a:t>15/06/2021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43AE-9DF8-4D77-9DF7-C044BF09FCB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715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A337-14D6-4C28-8171-33C3739D6BEC}" type="datetimeFigureOut">
              <a:rPr lang="pt-BR" smtClean="0"/>
              <a:pPr/>
              <a:t>15/06/2021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43AE-9DF8-4D77-9DF7-C044BF09FCB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0726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99982"/>
            <a:ext cx="10449614" cy="839993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5183304"/>
            <a:ext cx="16402140" cy="25583147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0799922"/>
            <a:ext cx="10449614" cy="20008190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A337-14D6-4C28-8171-33C3739D6BEC}" type="datetimeFigureOut">
              <a:rPr lang="pt-BR" smtClean="0"/>
              <a:pPr/>
              <a:t>15/06/2021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43AE-9DF8-4D77-9DF7-C044BF09FCB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9856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99982"/>
            <a:ext cx="10449614" cy="839993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5183304"/>
            <a:ext cx="16402140" cy="25583147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0799922"/>
            <a:ext cx="10449614" cy="20008190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A337-14D6-4C28-8171-33C3739D6BEC}" type="datetimeFigureOut">
              <a:rPr lang="pt-BR" smtClean="0"/>
              <a:pPr/>
              <a:t>15/06/2021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43AE-9DF8-4D77-9DF7-C044BF09FCB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7854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1916661"/>
            <a:ext cx="27944386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9583264"/>
            <a:ext cx="27944386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33366432"/>
            <a:ext cx="7289840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BA337-14D6-4C28-8171-33C3739D6BEC}" type="datetimeFigureOut">
              <a:rPr lang="pt-BR" smtClean="0"/>
              <a:pPr/>
              <a:t>15/06/2021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33366432"/>
            <a:ext cx="10934760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33366432"/>
            <a:ext cx="7289840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843AE-9DF8-4D77-9DF7-C044BF09FCB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192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pt-br/dotnet/api/system.drawing.graphics?view=net-5.0" TargetMode="External"/><Relationship Id="rId7" Type="http://schemas.openxmlformats.org/officeDocument/2006/relationships/image" Target="../media/image4.jpg"/><Relationship Id="rId2" Type="http://schemas.openxmlformats.org/officeDocument/2006/relationships/hyperlink" Target="https://pt.stackoverflow.com/questions/tagged/c%23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/>
          <p:cNvSpPr/>
          <p:nvPr/>
        </p:nvSpPr>
        <p:spPr>
          <a:xfrm>
            <a:off x="0" y="0"/>
            <a:ext cx="32399288" cy="3809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67198" y="444825"/>
            <a:ext cx="19570293" cy="1966995"/>
          </a:xfrm>
        </p:spPr>
        <p:txBody>
          <a:bodyPr>
            <a:noAutofit/>
          </a:bodyPr>
          <a:lstStyle/>
          <a:p>
            <a:br>
              <a:rPr lang="pt-BR" sz="55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br>
              <a:rPr lang="pt-BR" sz="55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br>
              <a:rPr lang="pt-BR" sz="55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br>
              <a:rPr lang="pt-BR" sz="55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pt-BR" sz="55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 CENTRO UNIVERSITÁRIO DA FUNDAÇÃO EDUCACIONAL DE BARRETOS</a:t>
            </a:r>
            <a:endParaRPr lang="pt-BR" sz="55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024944" y="2918993"/>
            <a:ext cx="20349398" cy="3041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5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t-BR" sz="4000" dirty="0"/>
          </a:p>
          <a:p>
            <a:pPr algn="ctr"/>
            <a:r>
              <a:rPr lang="pt-BR" sz="6000" b="1" dirty="0">
                <a:cs typeface="Arial" pitchFamily="34" charset="0"/>
              </a:rPr>
              <a:t>EDU 4 ALL</a:t>
            </a:r>
          </a:p>
          <a:p>
            <a:pPr algn="ctr"/>
            <a:endParaRPr lang="pt-BR" sz="3667" b="1" dirty="0">
              <a:cs typeface="Arial" pitchFamily="34" charset="0"/>
            </a:endParaRPr>
          </a:p>
        </p:txBody>
      </p:sp>
      <p:sp>
        <p:nvSpPr>
          <p:cNvPr id="13" name="CaixaDeTexto 3"/>
          <p:cNvSpPr txBox="1"/>
          <p:nvPr/>
        </p:nvSpPr>
        <p:spPr>
          <a:xfrm>
            <a:off x="2676277" y="9578302"/>
            <a:ext cx="12360454" cy="3608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5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RESUMO </a:t>
            </a:r>
            <a:endParaRPr lang="pt-BR" sz="367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3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A ideia apresentada é o desenvolvimento de uma aplicação que venha a realizar o desejo de muitos que sonham em ser programadores, através de métodos simples e diretos focados em uma aprendizagem rápida e objetiva.</a:t>
            </a:r>
          </a:p>
          <a:p>
            <a:pPr algn="just"/>
            <a:endParaRPr lang="pt-BR" sz="3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aixaDeTexto 3"/>
          <p:cNvSpPr txBox="1"/>
          <p:nvPr/>
        </p:nvSpPr>
        <p:spPr>
          <a:xfrm>
            <a:off x="2676271" y="15027519"/>
            <a:ext cx="12360453" cy="4173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5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  <a:endParaRPr lang="pt-BR" sz="3333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3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3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Segundo a crença popular, para se programar deve ser um gênio da tecnologia e da matemática, porém, o software Edu 4 </a:t>
            </a:r>
            <a:r>
              <a:rPr lang="pt-BR" sz="367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pt-BR" sz="3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chegou para quebrar este paradigma! </a:t>
            </a:r>
          </a:p>
          <a:p>
            <a:pPr algn="just"/>
            <a:r>
              <a:rPr lang="pt-BR" sz="3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Desenvolvido pelo grupo 4 com a finalidade de facilitar a aprendizagem e mostrar que todo mundo, independente da idade, pode programar!</a:t>
            </a:r>
          </a:p>
        </p:txBody>
      </p:sp>
      <p:sp>
        <p:nvSpPr>
          <p:cNvPr id="9" name="Rectangle 8"/>
          <p:cNvSpPr/>
          <p:nvPr/>
        </p:nvSpPr>
        <p:spPr>
          <a:xfrm>
            <a:off x="2676276" y="28429969"/>
            <a:ext cx="12360453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45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 DA PROPOSTA</a:t>
            </a:r>
            <a:endParaRPr lang="pt-BR" sz="55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3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projeto foi desenvolvido usando a IDE Visual Studio,  nas linguagens de programação C#, </a:t>
            </a:r>
            <a:r>
              <a:rPr lang="pt-B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HTML, CSS, JS e JQUERY.</a:t>
            </a:r>
            <a:endParaRPr lang="pt-BR" sz="3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aixaDeTexto 3"/>
          <p:cNvSpPr txBox="1"/>
          <p:nvPr/>
        </p:nvSpPr>
        <p:spPr>
          <a:xfrm>
            <a:off x="16975669" y="25144620"/>
            <a:ext cx="12360454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5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CONSIDERAÇÕES FINAIS</a:t>
            </a:r>
            <a:endParaRPr lang="pt-BR" sz="3333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3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Feito com o objetivo de atingir as mais diversas comunidades que tenham desejo de aprender a programar e desenvolver suas próprias aplicações desktop.</a:t>
            </a:r>
          </a:p>
        </p:txBody>
      </p:sp>
      <p:sp>
        <p:nvSpPr>
          <p:cNvPr id="8" name="Retângulo 7"/>
          <p:cNvSpPr/>
          <p:nvPr/>
        </p:nvSpPr>
        <p:spPr>
          <a:xfrm>
            <a:off x="1" y="34187717"/>
            <a:ext cx="32399288" cy="18120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3333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16975669" y="29396864"/>
            <a:ext cx="1416811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REFERÊNCIAS</a:t>
            </a:r>
          </a:p>
          <a:p>
            <a:pPr algn="just">
              <a:defRPr/>
            </a:pPr>
            <a:r>
              <a:rPr lang="pt-BR" sz="32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https://pt.stackoverflow.com/questions/tagged/c</a:t>
            </a:r>
            <a:r>
              <a:rPr lang="pt-BR" sz="3200" u="sng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%23</a:t>
            </a:r>
            <a:endParaRPr lang="pt-BR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pt-BR" sz="32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https://docs.microsoft.com/pt-br/dotnet/api/system.drawing.graphics?view=net-5.0</a:t>
            </a:r>
            <a:endParaRPr lang="pt-BR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pt-BR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https://kenzie.com.br/blog/</a:t>
            </a:r>
            <a:r>
              <a:rPr lang="pt-BR" sz="32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programacao</a:t>
            </a:r>
            <a:r>
              <a:rPr lang="pt-BR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-para-iniciantes/#:~:</a:t>
            </a:r>
            <a:r>
              <a:rPr lang="pt-BR" sz="32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=%C3%89%20muito%20dif%C3%ADcil%20aprender%20a%20programar%3F&amp;text=A%20linguagem%20de%20programa%C3%A7%C3%A3o%20escolhida,a%20mesma%20para%20todas%20elas.</a:t>
            </a:r>
          </a:p>
          <a:p>
            <a:pPr algn="just">
              <a:defRPr/>
            </a:pP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417" y="33737312"/>
            <a:ext cx="5451856" cy="2689582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3063165" y="34523040"/>
            <a:ext cx="659899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dirty="0">
                <a:solidFill>
                  <a:schemeClr val="bg1"/>
                </a:solidFill>
              </a:rPr>
              <a:t>Av. Prof. Roberto Frade Monte, 389</a:t>
            </a:r>
            <a:br>
              <a:rPr lang="pt-BR" sz="3400" dirty="0">
                <a:solidFill>
                  <a:schemeClr val="bg1"/>
                </a:solidFill>
              </a:rPr>
            </a:br>
            <a:r>
              <a:rPr lang="pt-BR" sz="3400" dirty="0">
                <a:solidFill>
                  <a:schemeClr val="bg1"/>
                </a:solidFill>
              </a:rPr>
              <a:t>CEP : 14.783-226 - Barretos, SP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25186597" y="34512716"/>
            <a:ext cx="414952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dirty="0">
                <a:solidFill>
                  <a:schemeClr val="bg1"/>
                </a:solidFill>
              </a:rPr>
              <a:t>Tel.: (17) 3321-6411</a:t>
            </a:r>
          </a:p>
          <a:p>
            <a:r>
              <a:rPr lang="pt-BR" sz="3400" dirty="0">
                <a:solidFill>
                  <a:schemeClr val="bg1"/>
                </a:solidFill>
              </a:rPr>
              <a:t>www.unifeb.edu.br</a:t>
            </a:r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89" y="-295237"/>
            <a:ext cx="7307076" cy="3511269"/>
          </a:xfrm>
          <a:prstGeom prst="rect">
            <a:avLst/>
          </a:prstGeom>
        </p:spPr>
      </p:pic>
      <p:sp>
        <p:nvSpPr>
          <p:cNvPr id="25" name="CaixaDeTexto 24"/>
          <p:cNvSpPr txBox="1"/>
          <p:nvPr/>
        </p:nvSpPr>
        <p:spPr>
          <a:xfrm>
            <a:off x="4514781" y="2737140"/>
            <a:ext cx="23346584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5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INTEGRADOR </a:t>
            </a:r>
            <a:r>
              <a:rPr lang="mr-IN" sz="55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Arial" pitchFamily="34" charset="0"/>
              </a:rPr>
              <a:t>–</a:t>
            </a:r>
            <a:r>
              <a:rPr lang="pt-BR" sz="55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SISTEMAS DE INFORMAÇÃO (1º sem./2021)</a:t>
            </a:r>
            <a:endParaRPr lang="pt-BR" sz="55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21008291" y="5251165"/>
            <a:ext cx="10058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 </a:t>
            </a:r>
            <a:endParaRPr lang="pt-B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ERICK MENEGAZ CHAGAS </a:t>
            </a:r>
          </a:p>
          <a:p>
            <a:r>
              <a:rPr lang="pt-B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GABRIEL MOREIRA REIS MAESTRE </a:t>
            </a:r>
          </a:p>
          <a:p>
            <a:r>
              <a:rPr lang="pt-B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LUCAS ALEXANDRE LEONARDI PINTO </a:t>
            </a:r>
          </a:p>
          <a:p>
            <a:r>
              <a:rPr lang="pt-B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LUCAS FERNANDES</a:t>
            </a:r>
          </a:p>
          <a:p>
            <a:r>
              <a:rPr lang="pt-B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RAMON ROGERIO PAIXÃO MENDONÇA</a:t>
            </a:r>
          </a:p>
          <a:p>
            <a:r>
              <a:rPr lang="pt-B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DOCENTE: WENDEL CÔRTES MARTINS</a:t>
            </a:r>
          </a:p>
        </p:txBody>
      </p:sp>
      <p:sp>
        <p:nvSpPr>
          <p:cNvPr id="6" name="Retângulo 5"/>
          <p:cNvSpPr/>
          <p:nvPr/>
        </p:nvSpPr>
        <p:spPr>
          <a:xfrm>
            <a:off x="2676272" y="22850823"/>
            <a:ext cx="12360453" cy="2477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FUNDAMENTAÇÃO TEÓRICA</a:t>
            </a:r>
            <a:endParaRPr lang="pt-BR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3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O programa foi desenvolvido com a proposta de facilitar a aprendizagem de métodos e técnicas de programação para leigos e estudantes.</a:t>
            </a:r>
          </a:p>
        </p:txBody>
      </p:sp>
      <p:sp>
        <p:nvSpPr>
          <p:cNvPr id="27" name="CaixaDeTexto 3"/>
          <p:cNvSpPr txBox="1"/>
          <p:nvPr/>
        </p:nvSpPr>
        <p:spPr>
          <a:xfrm>
            <a:off x="16859083" y="9313489"/>
            <a:ext cx="12593625" cy="7560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5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MATERIAIS E MÉTODOS</a:t>
            </a:r>
            <a:endParaRPr lang="pt-BR" sz="3333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3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o desenvolvimento do projeto, teve-se como base o software/ide “Visual Studio” que por sua vez, é extremamente conhecida e abraçada pela comunidade de desenvolvimento em aplicações C#, a aplicação funciona parecido como uma “IDE” (Ambiente de desenvolvimento integrado). Um software que se comunica com um servidor web, que compila o código de C# que é passado.</a:t>
            </a:r>
            <a:br>
              <a:rPr lang="pt-BR" sz="367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3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aplicação também se conecta com um banco de dados, que salva seu cadastro e seu progresso das atividades passadas.</a:t>
            </a:r>
          </a:p>
          <a:p>
            <a:r>
              <a:rPr lang="pt-BR" sz="3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a gestão do projeto utilizamos o </a:t>
            </a:r>
            <a:r>
              <a:rPr lang="pt-BR" sz="36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Asana</a:t>
            </a:r>
            <a:r>
              <a:rPr lang="pt-BR" sz="3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36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Discord</a:t>
            </a:r>
            <a:r>
              <a:rPr lang="pt-BR" sz="3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o </a:t>
            </a:r>
            <a:r>
              <a:rPr lang="pt-BR" sz="36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Asana</a:t>
            </a:r>
            <a:r>
              <a:rPr lang="pt-BR" sz="3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foi para a organização e o </a:t>
            </a:r>
            <a:r>
              <a:rPr lang="pt-BR" sz="36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Discord</a:t>
            </a:r>
            <a:r>
              <a:rPr lang="pt-BR" sz="3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nos comunicarmos.</a:t>
            </a:r>
          </a:p>
          <a:p>
            <a:endParaRPr lang="pt-BR" sz="3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Imagem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5535" y="74274"/>
            <a:ext cx="3652828" cy="365282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91B8D2F-BFDD-41C8-89AE-D4191AAB14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6597" y="16703426"/>
            <a:ext cx="4536420" cy="6983699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BB081C55-B298-4658-932D-F25308BD4F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975669" y="16755614"/>
            <a:ext cx="7626044" cy="682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386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6051</TotalTime>
  <Words>487</Words>
  <Application>Microsoft Office PowerPoint</Application>
  <PresentationFormat>Personalizar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        CENTRO UNIVERSITÁRIO DA FUNDAÇÃO EDUCACIONAL DE BARRETOS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Técnicas de suplementação bovina</dc:title>
  <dc:creator>MicroWay 01</dc:creator>
  <cp:lastModifiedBy>Gabriel</cp:lastModifiedBy>
  <cp:revision>194</cp:revision>
  <dcterms:created xsi:type="dcterms:W3CDTF">2013-06-17T22:46:50Z</dcterms:created>
  <dcterms:modified xsi:type="dcterms:W3CDTF">2021-06-15T22:59:03Z</dcterms:modified>
</cp:coreProperties>
</file>